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8" r:id="rId5"/>
    <p:sldMasterId id="2147483689" r:id="rId6"/>
    <p:sldMasterId id="2147483690" r:id="rId7"/>
    <p:sldMasterId id="2147483691" r:id="rId8"/>
    <p:sldMasterId id="2147483692" r:id="rId9"/>
    <p:sldMasterId id="2147483693"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Lst>
  <p:sldSz cy="5143500" cx="9144000"/>
  <p:notesSz cx="6858000" cy="9144000"/>
  <p:embeddedFontLst>
    <p:embeddedFont>
      <p:font typeface="Lexend Light"/>
      <p:regular r:id="rId60"/>
      <p:bold r:id="rId61"/>
    </p:embeddedFont>
    <p:embeddedFont>
      <p:font typeface="Proxima Nova"/>
      <p:regular r:id="rId62"/>
      <p:bold r:id="rId63"/>
      <p:italic r:id="rId64"/>
      <p:boldItalic r:id="rId65"/>
    </p:embeddedFont>
    <p:embeddedFont>
      <p:font typeface="Bitter Black"/>
      <p:bold r:id="rId66"/>
      <p:boldItalic r:id="rId67"/>
    </p:embeddedFont>
    <p:embeddedFont>
      <p:font typeface="Inter"/>
      <p:regular r:id="rId68"/>
      <p:bold r:id="rId69"/>
    </p:embeddedFont>
    <p:embeddedFont>
      <p:font typeface="Bitter"/>
      <p:regular r:id="rId70"/>
      <p:bold r:id="rId71"/>
      <p:italic r:id="rId72"/>
      <p:boldItalic r:id="rId73"/>
    </p:embeddedFont>
    <p:embeddedFont>
      <p:font typeface="Helvetica Neue"/>
      <p:regular r:id="rId74"/>
      <p:bold r:id="rId75"/>
      <p:italic r:id="rId76"/>
      <p:boldItalic r:id="rId77"/>
    </p:embeddedFont>
    <p:embeddedFont>
      <p:font typeface="Bitter ExtraBold"/>
      <p:bold r:id="rId78"/>
      <p:boldItalic r:id="rId79"/>
    </p:embeddedFont>
    <p:embeddedFont>
      <p:font typeface="Inter Black"/>
      <p:bold r:id="rId80"/>
    </p:embeddedFont>
    <p:embeddedFont>
      <p:font typeface="Bitter Light"/>
      <p:regular r:id="rId81"/>
      <p:bold r:id="rId82"/>
      <p:italic r:id="rId83"/>
      <p:boldItalic r:id="rId84"/>
    </p:embeddedFont>
    <p:embeddedFont>
      <p:font typeface="Inter Light"/>
      <p:regular r:id="rId85"/>
      <p:bold r:id="rId86"/>
    </p:embeddedFont>
    <p:embeddedFont>
      <p:font typeface="Inter SemiBold"/>
      <p:regular r:id="rId87"/>
      <p:bold r:id="rId88"/>
    </p:embeddedFont>
    <p:embeddedFont>
      <p:font typeface="Poppins"/>
      <p:regular r:id="rId89"/>
      <p:bold r:id="rId90"/>
      <p:italic r:id="rId91"/>
      <p:boldItalic r:id="rId92"/>
    </p:embeddedFont>
    <p:embeddedFont>
      <p:font typeface="Inter ExtraBold"/>
      <p:bold r:id="rId93"/>
    </p:embeddedFont>
    <p:embeddedFont>
      <p:font typeface="Inter Medium"/>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53">
          <p15:clr>
            <a:srgbClr val="747775"/>
          </p15:clr>
        </p15:guide>
        <p15:guide id="2" pos="1800">
          <p15:clr>
            <a:srgbClr val="747775"/>
          </p15:clr>
        </p15:guide>
        <p15:guide id="3" pos="5760">
          <p15:clr>
            <a:srgbClr val="747775"/>
          </p15:clr>
        </p15:guide>
        <p15:guide id="4" pos="521">
          <p15:clr>
            <a:srgbClr val="747775"/>
          </p15:clr>
        </p15:guide>
        <p15:guide id="5" orient="horz" pos="1213">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DA89F2A-541B-4488-9614-35AF9B49816C}">
  <a:tblStyle styleId="{7DA89F2A-541B-4488-9614-35AF9B49816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7DA048A-2BAD-46C4-9476-E724B316E7D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53" orient="horz"/>
        <p:guide pos="1800"/>
        <p:guide pos="5760"/>
        <p:guide pos="521"/>
        <p:guide pos="1213"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84" Type="http://schemas.openxmlformats.org/officeDocument/2006/relationships/font" Target="fonts/BitterLight-boldItalic.fntdata"/><Relationship Id="rId83" Type="http://schemas.openxmlformats.org/officeDocument/2006/relationships/font" Target="fonts/BitterLight-italic.fntdata"/><Relationship Id="rId42" Type="http://schemas.openxmlformats.org/officeDocument/2006/relationships/slide" Target="slides/slide31.xml"/><Relationship Id="rId86" Type="http://schemas.openxmlformats.org/officeDocument/2006/relationships/font" Target="fonts/InterLight-bold.fntdata"/><Relationship Id="rId41" Type="http://schemas.openxmlformats.org/officeDocument/2006/relationships/slide" Target="slides/slide30.xml"/><Relationship Id="rId85" Type="http://schemas.openxmlformats.org/officeDocument/2006/relationships/font" Target="fonts/InterLight-regular.fntdata"/><Relationship Id="rId44" Type="http://schemas.openxmlformats.org/officeDocument/2006/relationships/slide" Target="slides/slide33.xml"/><Relationship Id="rId88" Type="http://schemas.openxmlformats.org/officeDocument/2006/relationships/font" Target="fonts/InterSemiBold-bold.fntdata"/><Relationship Id="rId43" Type="http://schemas.openxmlformats.org/officeDocument/2006/relationships/slide" Target="slides/slide32.xml"/><Relationship Id="rId87" Type="http://schemas.openxmlformats.org/officeDocument/2006/relationships/font" Target="fonts/InterSemiBold-regular.fntdata"/><Relationship Id="rId46" Type="http://schemas.openxmlformats.org/officeDocument/2006/relationships/slide" Target="slides/slide35.xml"/><Relationship Id="rId45" Type="http://schemas.openxmlformats.org/officeDocument/2006/relationships/slide" Target="slides/slide34.xml"/><Relationship Id="rId89" Type="http://schemas.openxmlformats.org/officeDocument/2006/relationships/font" Target="fonts/Poppins-regular.fntdata"/><Relationship Id="rId80" Type="http://schemas.openxmlformats.org/officeDocument/2006/relationships/font" Target="fonts/InterBlack-bold.fntdata"/><Relationship Id="rId82" Type="http://schemas.openxmlformats.org/officeDocument/2006/relationships/font" Target="fonts/BitterLight-bold.fntdata"/><Relationship Id="rId81" Type="http://schemas.openxmlformats.org/officeDocument/2006/relationships/font" Target="fonts/Bitter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Bitter-boldItalic.fntdata"/><Relationship Id="rId72" Type="http://schemas.openxmlformats.org/officeDocument/2006/relationships/font" Target="fonts/Bitter-italic.fntdata"/><Relationship Id="rId31" Type="http://schemas.openxmlformats.org/officeDocument/2006/relationships/slide" Target="slides/slide20.xml"/><Relationship Id="rId75" Type="http://schemas.openxmlformats.org/officeDocument/2006/relationships/font" Target="fonts/HelveticaNeue-bold.fntdata"/><Relationship Id="rId30" Type="http://schemas.openxmlformats.org/officeDocument/2006/relationships/slide" Target="slides/slide19.xml"/><Relationship Id="rId74" Type="http://schemas.openxmlformats.org/officeDocument/2006/relationships/font" Target="fonts/HelveticaNeue-regular.fntdata"/><Relationship Id="rId33" Type="http://schemas.openxmlformats.org/officeDocument/2006/relationships/slide" Target="slides/slide22.xml"/><Relationship Id="rId77" Type="http://schemas.openxmlformats.org/officeDocument/2006/relationships/font" Target="fonts/HelveticaNeue-boldItalic.fntdata"/><Relationship Id="rId32" Type="http://schemas.openxmlformats.org/officeDocument/2006/relationships/slide" Target="slides/slide21.xml"/><Relationship Id="rId76" Type="http://schemas.openxmlformats.org/officeDocument/2006/relationships/font" Target="fonts/HelveticaNeue-italic.fntdata"/><Relationship Id="rId35" Type="http://schemas.openxmlformats.org/officeDocument/2006/relationships/slide" Target="slides/slide24.xml"/><Relationship Id="rId79" Type="http://schemas.openxmlformats.org/officeDocument/2006/relationships/font" Target="fonts/BitterExtraBold-boldItalic.fntdata"/><Relationship Id="rId34" Type="http://schemas.openxmlformats.org/officeDocument/2006/relationships/slide" Target="slides/slide23.xml"/><Relationship Id="rId78" Type="http://schemas.openxmlformats.org/officeDocument/2006/relationships/font" Target="fonts/BitterExtraBold-bold.fntdata"/><Relationship Id="rId71" Type="http://schemas.openxmlformats.org/officeDocument/2006/relationships/font" Target="fonts/Bitter-bold.fntdata"/><Relationship Id="rId70" Type="http://schemas.openxmlformats.org/officeDocument/2006/relationships/font" Target="fonts/Bitter-regular.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ProximaNova-regular.fntdata"/><Relationship Id="rId61" Type="http://schemas.openxmlformats.org/officeDocument/2006/relationships/font" Target="fonts/LexendLight-bold.fntdata"/><Relationship Id="rId20" Type="http://schemas.openxmlformats.org/officeDocument/2006/relationships/slide" Target="slides/slide9.xml"/><Relationship Id="rId64" Type="http://schemas.openxmlformats.org/officeDocument/2006/relationships/font" Target="fonts/ProximaNova-italic.fntdata"/><Relationship Id="rId63" Type="http://schemas.openxmlformats.org/officeDocument/2006/relationships/font" Target="fonts/ProximaNova-bold.fntdata"/><Relationship Id="rId22" Type="http://schemas.openxmlformats.org/officeDocument/2006/relationships/slide" Target="slides/slide11.xml"/><Relationship Id="rId66" Type="http://schemas.openxmlformats.org/officeDocument/2006/relationships/font" Target="fonts/BitterBlack-bold.fntdata"/><Relationship Id="rId21" Type="http://schemas.openxmlformats.org/officeDocument/2006/relationships/slide" Target="slides/slide10.xml"/><Relationship Id="rId65" Type="http://schemas.openxmlformats.org/officeDocument/2006/relationships/font" Target="fonts/ProximaNova-boldItalic.fntdata"/><Relationship Id="rId24" Type="http://schemas.openxmlformats.org/officeDocument/2006/relationships/slide" Target="slides/slide13.xml"/><Relationship Id="rId68" Type="http://schemas.openxmlformats.org/officeDocument/2006/relationships/font" Target="fonts/Inter-regular.fntdata"/><Relationship Id="rId23" Type="http://schemas.openxmlformats.org/officeDocument/2006/relationships/slide" Target="slides/slide12.xml"/><Relationship Id="rId67" Type="http://schemas.openxmlformats.org/officeDocument/2006/relationships/font" Target="fonts/BitterBlack-boldItalic.fntdata"/><Relationship Id="rId60" Type="http://schemas.openxmlformats.org/officeDocument/2006/relationships/font" Target="fonts/LexendLight-regular.fntdata"/><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Inter-bold.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95" Type="http://schemas.openxmlformats.org/officeDocument/2006/relationships/font" Target="fonts/InterMedium-bold.fntdata"/><Relationship Id="rId50" Type="http://schemas.openxmlformats.org/officeDocument/2006/relationships/slide" Target="slides/slide39.xml"/><Relationship Id="rId94" Type="http://schemas.openxmlformats.org/officeDocument/2006/relationships/font" Target="fonts/InterMedium-regular.fntdata"/><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91" Type="http://schemas.openxmlformats.org/officeDocument/2006/relationships/font" Target="fonts/Poppins-italic.fntdata"/><Relationship Id="rId90" Type="http://schemas.openxmlformats.org/officeDocument/2006/relationships/font" Target="fonts/Poppins-bold.fntdata"/><Relationship Id="rId93" Type="http://schemas.openxmlformats.org/officeDocument/2006/relationships/font" Target="fonts/InterExtraBold-bold.fntdata"/><Relationship Id="rId92" Type="http://schemas.openxmlformats.org/officeDocument/2006/relationships/font" Target="fonts/Poppins-boldItalic.fntdata"/><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d3184e641_2_5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d3184e641_2_56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128ecb643c_3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128ecb643c_3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9f6e004501_0_2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9f6e004501_0_2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9d3184e641_2_5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9d3184e641_2_50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5783ecad7_1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a5783ecad7_1_2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Inter"/>
                <a:ea typeface="Inter"/>
                <a:cs typeface="Inter"/>
                <a:sym typeface="Inter"/>
              </a:rPr>
              <a:t>Note: Our story captures the energy and passion of Nearform — recognising our provenance in code, Open Source and engineering excellence. But while what we do drives us, we are also driven by the sustained impact we deliver for our clients, our community, and the world.</a:t>
            </a:r>
            <a:endParaRPr>
              <a:solidFill>
                <a:schemeClr val="dk1"/>
              </a:solidFill>
              <a:latin typeface="Inter"/>
              <a:ea typeface="Inter"/>
              <a:cs typeface="Inter"/>
              <a:sym typeface="Inte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9eab17756c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9eab17756c_0_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9f6e00450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9f6e004501_0_1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a1e66644de_2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a1e66644de_2_2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9d3184e641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9d3184e641_2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dc7e249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dc7e2493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9d3184e641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9d3184e641_2_2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28ab7f750_3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28ab7f750_3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a00e098945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a00e098945_4_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135bc8f64_0_20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6135bc8f64_0_20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9dc7e24936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9dc7e24936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6135bc8f6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6135bc8f64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a13ab8653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a13ab86533_0_2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95cfef16c7_1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295cfef16c7_1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9d3184e641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9d3184e641_2_4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a13ab8653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a13ab86533_0_40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1ddb11cc2a_0_5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11ddb11cc2a_0_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128ecb643c_0_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1128ecb643c_0_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13ab86533_0_4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13ab86533_0_4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b37eadc5d8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g2b37eadc5d8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92913cfd95_0_2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292913cfd95_0_2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963bcf717e_0_10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7" name="Google Shape;957;g2963bcf717e_0_1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96a7b7563f_0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5" name="Google Shape;1005;g296a7b7563f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292913cfd95_0_19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292913cfd95_0_1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95cfef16c7_1_5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g295cfef16c7_1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292913cfd95_0_1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0" name="Google Shape;1100;g292913cfd95_0_1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95cfef16c7_1_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g295cfef16c7_1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13a70a7dd4_0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4" name="Google Shape;1124;g113a70a7dd4_0_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a0009c8ce4_0_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9" name="Google Shape;1139;g2a0009c8ce4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9d2e829e0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9d2e829e0b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9e25c0fc39_1_1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9e25c0fc39_1_14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29fc70e141f_0_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29fc70e141f_0_6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a665fdda6f_1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a665fdda6f_1_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29f6e004501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29f6e004501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29f6e004501_0_3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7" name="Google Shape;1237;g29f6e004501_0_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a1e66644de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a1e66644de_2_3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a2932303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a2932303da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2a8bc19ed8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2a8bc19ed88_0_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a5783ecad7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a5783ecad7_1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2049115f0_0_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2049115f0_0_9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fc70e141f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fc70e141f_1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a1e66644de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a1e66644de_2_1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a13ab8653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a13ab86533_0_1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9fc70e141f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9fc70e141f_1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50/50_Purple">
  <p:cSld name="TITLE_1_2">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827488" y="1956900"/>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None/>
              <a:defRPr sz="3300">
                <a:solidFill>
                  <a:schemeClr val="lt1"/>
                </a:solidFill>
              </a:defRPr>
            </a:lvl1pPr>
            <a:lvl2pPr lvl="1" rtl="0">
              <a:lnSpc>
                <a:spcPct val="100000"/>
              </a:lnSpc>
              <a:spcBef>
                <a:spcPts val="0"/>
              </a:spcBef>
              <a:spcAft>
                <a:spcPts val="0"/>
              </a:spcAft>
              <a:buClr>
                <a:srgbClr val="FFFFFF"/>
              </a:buClr>
              <a:buSzPts val="700"/>
              <a:buNone/>
              <a:defRPr/>
            </a:lvl2pPr>
            <a:lvl3pPr lvl="2" rtl="0">
              <a:lnSpc>
                <a:spcPct val="100000"/>
              </a:lnSpc>
              <a:spcBef>
                <a:spcPts val="0"/>
              </a:spcBef>
              <a:spcAft>
                <a:spcPts val="0"/>
              </a:spcAft>
              <a:buClr>
                <a:srgbClr val="FFFFFF"/>
              </a:buClr>
              <a:buSzPts val="700"/>
              <a:buNone/>
              <a:defRPr/>
            </a:lvl3pPr>
            <a:lvl4pPr lvl="3" rtl="0">
              <a:lnSpc>
                <a:spcPct val="100000"/>
              </a:lnSpc>
              <a:spcBef>
                <a:spcPts val="0"/>
              </a:spcBef>
              <a:spcAft>
                <a:spcPts val="0"/>
              </a:spcAft>
              <a:buClr>
                <a:srgbClr val="FFFFFF"/>
              </a:buClr>
              <a:buSzPts val="700"/>
              <a:buNone/>
              <a:defRPr/>
            </a:lvl4pPr>
            <a:lvl5pPr lvl="4" rtl="0">
              <a:lnSpc>
                <a:spcPct val="100000"/>
              </a:lnSpc>
              <a:spcBef>
                <a:spcPts val="0"/>
              </a:spcBef>
              <a:spcAft>
                <a:spcPts val="0"/>
              </a:spcAft>
              <a:buClr>
                <a:srgbClr val="FFFFFF"/>
              </a:buClr>
              <a:buSzPts val="700"/>
              <a:buNone/>
              <a:defRPr/>
            </a:lvl5pPr>
            <a:lvl6pPr lvl="5" rtl="0">
              <a:lnSpc>
                <a:spcPct val="100000"/>
              </a:lnSpc>
              <a:spcBef>
                <a:spcPts val="0"/>
              </a:spcBef>
              <a:spcAft>
                <a:spcPts val="0"/>
              </a:spcAft>
              <a:buClr>
                <a:srgbClr val="FFFFFF"/>
              </a:buClr>
              <a:buSzPts val="700"/>
              <a:buNone/>
              <a:defRPr/>
            </a:lvl6pPr>
            <a:lvl7pPr lvl="6" rtl="0">
              <a:lnSpc>
                <a:spcPct val="100000"/>
              </a:lnSpc>
              <a:spcBef>
                <a:spcPts val="0"/>
              </a:spcBef>
              <a:spcAft>
                <a:spcPts val="0"/>
              </a:spcAft>
              <a:buClr>
                <a:srgbClr val="FFFFFF"/>
              </a:buClr>
              <a:buSzPts val="700"/>
              <a:buNone/>
              <a:defRPr/>
            </a:lvl7pPr>
            <a:lvl8pPr lvl="7" rtl="0">
              <a:lnSpc>
                <a:spcPct val="100000"/>
              </a:lnSpc>
              <a:spcBef>
                <a:spcPts val="0"/>
              </a:spcBef>
              <a:spcAft>
                <a:spcPts val="0"/>
              </a:spcAft>
              <a:buClr>
                <a:srgbClr val="FFFFFF"/>
              </a:buClr>
              <a:buSzPts val="700"/>
              <a:buNone/>
              <a:defRPr/>
            </a:lvl8pPr>
            <a:lvl9pPr lvl="8" rtl="0">
              <a:lnSpc>
                <a:spcPct val="100000"/>
              </a:lnSpc>
              <a:spcBef>
                <a:spcPts val="0"/>
              </a:spcBef>
              <a:spcAft>
                <a:spcPts val="0"/>
              </a:spcAft>
              <a:buClr>
                <a:srgbClr val="FFFFFF"/>
              </a:buClr>
              <a:buSzPts val="700"/>
              <a:buNone/>
              <a:defRPr/>
            </a:lvl9pPr>
          </a:lstStyle>
          <a:p/>
        </p:txBody>
      </p:sp>
      <p:pic>
        <p:nvPicPr>
          <p:cNvPr id="11" name="Google Shape;11;p2"/>
          <p:cNvPicPr preferRelativeResize="0"/>
          <p:nvPr/>
        </p:nvPicPr>
        <p:blipFill rotWithShape="1">
          <a:blip r:embed="rId2">
            <a:alphaModFix/>
          </a:blip>
          <a:srcRect b="1085" l="23608" r="19775" t="1085"/>
          <a:stretch/>
        </p:blipFill>
        <p:spPr>
          <a:xfrm>
            <a:off x="4246525" y="191788"/>
            <a:ext cx="4897478" cy="4760902"/>
          </a:xfrm>
          <a:prstGeom prst="rect">
            <a:avLst/>
          </a:prstGeom>
          <a:noFill/>
          <a:ln>
            <a:noFill/>
          </a:ln>
        </p:spPr>
      </p:pic>
      <p:grpSp>
        <p:nvGrpSpPr>
          <p:cNvPr id="12" name="Google Shape;12;p2"/>
          <p:cNvGrpSpPr/>
          <p:nvPr/>
        </p:nvGrpSpPr>
        <p:grpSpPr>
          <a:xfrm>
            <a:off x="827444" y="381382"/>
            <a:ext cx="1376408" cy="238071"/>
            <a:chOff x="927275" y="2421250"/>
            <a:chExt cx="5727875" cy="990725"/>
          </a:xfrm>
        </p:grpSpPr>
        <p:sp>
          <p:nvSpPr>
            <p:cNvPr id="13" name="Google Shape;13;p2"/>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2" name="Google Shape;22;p2"/>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700">
                <a:solidFill>
                  <a:srgbClr val="7879A9"/>
                </a:solidFill>
                <a:latin typeface="Inter"/>
                <a:ea typeface="Inter"/>
                <a:cs typeface="Inter"/>
                <a:sym typeface="Inter"/>
              </a:rPr>
              <a:t>© Copyright 2024 Nearform Ltd. All Rights Reserved.</a:t>
            </a:r>
            <a:endParaRPr sz="700">
              <a:solidFill>
                <a:srgbClr val="7879A9"/>
              </a:solidFill>
              <a:latin typeface="Inter"/>
              <a:ea typeface="Inter"/>
              <a:cs typeface="Inter"/>
              <a:sym typeface="Inter"/>
            </a:endParaRPr>
          </a:p>
        </p:txBody>
      </p:sp>
      <p:sp>
        <p:nvSpPr>
          <p:cNvPr id="23" name="Google Shape;23;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lgn="r">
              <a:buNone/>
              <a:defRPr sz="1200">
                <a:solidFill>
                  <a:schemeClr val="dk2"/>
                </a:solidFill>
                <a:latin typeface="Inter"/>
                <a:ea typeface="Inter"/>
                <a:cs typeface="Inter"/>
                <a:sym typeface="Inter"/>
              </a:defRPr>
            </a:lvl1pPr>
            <a:lvl2pPr lvl="1" algn="r">
              <a:buNone/>
              <a:defRPr sz="1200">
                <a:solidFill>
                  <a:schemeClr val="dk2"/>
                </a:solidFill>
                <a:latin typeface="Inter"/>
                <a:ea typeface="Inter"/>
                <a:cs typeface="Inter"/>
                <a:sym typeface="Inter"/>
              </a:defRPr>
            </a:lvl2pPr>
            <a:lvl3pPr lvl="2" algn="r">
              <a:buNone/>
              <a:defRPr sz="1200">
                <a:solidFill>
                  <a:schemeClr val="dk2"/>
                </a:solidFill>
                <a:latin typeface="Inter"/>
                <a:ea typeface="Inter"/>
                <a:cs typeface="Inter"/>
                <a:sym typeface="Inter"/>
              </a:defRPr>
            </a:lvl3pPr>
            <a:lvl4pPr lvl="3" algn="r">
              <a:buNone/>
              <a:defRPr sz="1200">
                <a:solidFill>
                  <a:schemeClr val="dk2"/>
                </a:solidFill>
                <a:latin typeface="Inter"/>
                <a:ea typeface="Inter"/>
                <a:cs typeface="Inter"/>
                <a:sym typeface="Inter"/>
              </a:defRPr>
            </a:lvl4pPr>
            <a:lvl5pPr lvl="4" algn="r">
              <a:buNone/>
              <a:defRPr sz="1200">
                <a:solidFill>
                  <a:schemeClr val="dk2"/>
                </a:solidFill>
                <a:latin typeface="Inter"/>
                <a:ea typeface="Inter"/>
                <a:cs typeface="Inter"/>
                <a:sym typeface="Inter"/>
              </a:defRPr>
            </a:lvl5pPr>
            <a:lvl6pPr lvl="5" algn="r">
              <a:buNone/>
              <a:defRPr sz="1200">
                <a:solidFill>
                  <a:schemeClr val="dk2"/>
                </a:solidFill>
                <a:latin typeface="Inter"/>
                <a:ea typeface="Inter"/>
                <a:cs typeface="Inter"/>
                <a:sym typeface="Inter"/>
              </a:defRPr>
            </a:lvl6pPr>
            <a:lvl7pPr lvl="6" algn="r">
              <a:buNone/>
              <a:defRPr sz="1200">
                <a:solidFill>
                  <a:schemeClr val="dk2"/>
                </a:solidFill>
                <a:latin typeface="Inter"/>
                <a:ea typeface="Inter"/>
                <a:cs typeface="Inter"/>
                <a:sym typeface="Inter"/>
              </a:defRPr>
            </a:lvl7pPr>
            <a:lvl8pPr lvl="7" algn="r">
              <a:buNone/>
              <a:defRPr sz="1200">
                <a:solidFill>
                  <a:schemeClr val="dk2"/>
                </a:solidFill>
                <a:latin typeface="Inter"/>
                <a:ea typeface="Inter"/>
                <a:cs typeface="Inter"/>
                <a:sym typeface="Inter"/>
              </a:defRPr>
            </a:lvl8pPr>
            <a:lvl9pPr lvl="8"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Title_Dark">
  <p:cSld name="TITLE_1_2">
    <p:bg>
      <p:bgPr>
        <a:solidFill>
          <a:schemeClr val="dk2"/>
        </a:solidFill>
      </p:bgPr>
    </p:bg>
    <p:spTree>
      <p:nvGrpSpPr>
        <p:cNvPr id="81" name="Shape 81"/>
        <p:cNvGrpSpPr/>
        <p:nvPr/>
      </p:nvGrpSpPr>
      <p:grpSpPr>
        <a:xfrm>
          <a:off x="0" y="0"/>
          <a:ext cx="0" cy="0"/>
          <a:chOff x="0" y="0"/>
          <a:chExt cx="0" cy="0"/>
        </a:xfrm>
      </p:grpSpPr>
      <p:sp>
        <p:nvSpPr>
          <p:cNvPr id="82" name="Google Shape;82;p12"/>
          <p:cNvSpPr txBox="1"/>
          <p:nvPr>
            <p:ph type="title"/>
          </p:nvPr>
        </p:nvSpPr>
        <p:spPr>
          <a:xfrm>
            <a:off x="827484" y="1956900"/>
            <a:ext cx="40215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600"/>
              <a:buNone/>
              <a:defRPr sz="3600">
                <a:solidFill>
                  <a:schemeClr val="lt1"/>
                </a:solidFill>
              </a:defRPr>
            </a:lvl1pPr>
            <a:lvl2pPr lvl="1" rtl="0">
              <a:lnSpc>
                <a:spcPct val="100000"/>
              </a:lnSpc>
              <a:spcBef>
                <a:spcPts val="0"/>
              </a:spcBef>
              <a:spcAft>
                <a:spcPts val="0"/>
              </a:spcAft>
              <a:buClr>
                <a:srgbClr val="FFFFFF"/>
              </a:buClr>
              <a:buSzPts val="3600"/>
              <a:buNone/>
              <a:defRPr sz="3600"/>
            </a:lvl2pPr>
            <a:lvl3pPr lvl="2" rtl="0">
              <a:lnSpc>
                <a:spcPct val="100000"/>
              </a:lnSpc>
              <a:spcBef>
                <a:spcPts val="0"/>
              </a:spcBef>
              <a:spcAft>
                <a:spcPts val="0"/>
              </a:spcAft>
              <a:buClr>
                <a:srgbClr val="FFFFFF"/>
              </a:buClr>
              <a:buSzPts val="3600"/>
              <a:buNone/>
              <a:defRPr sz="3600"/>
            </a:lvl3pPr>
            <a:lvl4pPr lvl="3" rtl="0">
              <a:lnSpc>
                <a:spcPct val="100000"/>
              </a:lnSpc>
              <a:spcBef>
                <a:spcPts val="0"/>
              </a:spcBef>
              <a:spcAft>
                <a:spcPts val="0"/>
              </a:spcAft>
              <a:buClr>
                <a:srgbClr val="FFFFFF"/>
              </a:buClr>
              <a:buSzPts val="3600"/>
              <a:buNone/>
              <a:defRPr sz="3600"/>
            </a:lvl4pPr>
            <a:lvl5pPr lvl="4" rtl="0">
              <a:lnSpc>
                <a:spcPct val="100000"/>
              </a:lnSpc>
              <a:spcBef>
                <a:spcPts val="0"/>
              </a:spcBef>
              <a:spcAft>
                <a:spcPts val="0"/>
              </a:spcAft>
              <a:buClr>
                <a:srgbClr val="FFFFFF"/>
              </a:buClr>
              <a:buSzPts val="3600"/>
              <a:buNone/>
              <a:defRPr sz="3600"/>
            </a:lvl5pPr>
            <a:lvl6pPr lvl="5" rtl="0">
              <a:lnSpc>
                <a:spcPct val="100000"/>
              </a:lnSpc>
              <a:spcBef>
                <a:spcPts val="0"/>
              </a:spcBef>
              <a:spcAft>
                <a:spcPts val="0"/>
              </a:spcAft>
              <a:buClr>
                <a:srgbClr val="FFFFFF"/>
              </a:buClr>
              <a:buSzPts val="3600"/>
              <a:buNone/>
              <a:defRPr sz="3600"/>
            </a:lvl6pPr>
            <a:lvl7pPr lvl="6" rtl="0">
              <a:lnSpc>
                <a:spcPct val="100000"/>
              </a:lnSpc>
              <a:spcBef>
                <a:spcPts val="0"/>
              </a:spcBef>
              <a:spcAft>
                <a:spcPts val="0"/>
              </a:spcAft>
              <a:buClr>
                <a:srgbClr val="FFFFFF"/>
              </a:buClr>
              <a:buSzPts val="3600"/>
              <a:buNone/>
              <a:defRPr sz="3600"/>
            </a:lvl7pPr>
            <a:lvl8pPr lvl="7" rtl="0">
              <a:lnSpc>
                <a:spcPct val="100000"/>
              </a:lnSpc>
              <a:spcBef>
                <a:spcPts val="0"/>
              </a:spcBef>
              <a:spcAft>
                <a:spcPts val="0"/>
              </a:spcAft>
              <a:buClr>
                <a:srgbClr val="FFFFFF"/>
              </a:buClr>
              <a:buSzPts val="3600"/>
              <a:buNone/>
              <a:defRPr sz="3600"/>
            </a:lvl8pPr>
            <a:lvl9pPr lvl="8" rtl="0">
              <a:lnSpc>
                <a:spcPct val="100000"/>
              </a:lnSpc>
              <a:spcBef>
                <a:spcPts val="0"/>
              </a:spcBef>
              <a:spcAft>
                <a:spcPts val="0"/>
              </a:spcAft>
              <a:buClr>
                <a:srgbClr val="FFFFFF"/>
              </a:buClr>
              <a:buSzPts val="3600"/>
              <a:buNone/>
              <a:defRPr sz="3600"/>
            </a:lvl9pPr>
          </a:lstStyle>
          <a:p/>
        </p:txBody>
      </p:sp>
      <p:grpSp>
        <p:nvGrpSpPr>
          <p:cNvPr id="83" name="Google Shape;83;p12"/>
          <p:cNvGrpSpPr/>
          <p:nvPr/>
        </p:nvGrpSpPr>
        <p:grpSpPr>
          <a:xfrm>
            <a:off x="827466" y="524431"/>
            <a:ext cx="1962370" cy="339422"/>
            <a:chOff x="927275" y="2421250"/>
            <a:chExt cx="5727875" cy="990725"/>
          </a:xfrm>
        </p:grpSpPr>
        <p:sp>
          <p:nvSpPr>
            <p:cNvPr id="84" name="Google Shape;84;p12"/>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2"/>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2"/>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2"/>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2"/>
          <p:cNvSpPr txBox="1"/>
          <p:nvPr>
            <p:ph idx="1" type="subTitle"/>
          </p:nvPr>
        </p:nvSpPr>
        <p:spPr>
          <a:xfrm>
            <a:off x="827474" y="3749063"/>
            <a:ext cx="33339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3" name="Google Shape;93;p12"/>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500">
                <a:solidFill>
                  <a:srgbClr val="7879A9"/>
                </a:solidFill>
                <a:latin typeface="Inter"/>
                <a:ea typeface="Inter"/>
                <a:cs typeface="Inter"/>
                <a:sym typeface="Inter"/>
              </a:rPr>
              <a:t>© Copyright 2024 Nearform Ltd. All Rights Reserved.</a:t>
            </a:r>
            <a:endParaRPr sz="500">
              <a:solidFill>
                <a:srgbClr val="7879A9"/>
              </a:solidFill>
              <a:latin typeface="Inter"/>
              <a:ea typeface="Inter"/>
              <a:cs typeface="Inter"/>
              <a:sym typeface="Inte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Light" type="tx">
  <p:cSld name="TITLE_AND_BODY">
    <p:spTree>
      <p:nvGrpSpPr>
        <p:cNvPr id="94" name="Shape 94"/>
        <p:cNvGrpSpPr/>
        <p:nvPr/>
      </p:nvGrpSpPr>
      <p:grpSpPr>
        <a:xfrm>
          <a:off x="0" y="0"/>
          <a:ext cx="0" cy="0"/>
          <a:chOff x="0" y="0"/>
          <a:chExt cx="0" cy="0"/>
        </a:xfrm>
      </p:grpSpPr>
      <p:sp>
        <p:nvSpPr>
          <p:cNvPr id="95" name="Google Shape;95;p13"/>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96" name="Google Shape;96;p13"/>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1"/>
                </a:solidFill>
                <a:latin typeface="Inter"/>
                <a:ea typeface="Inter"/>
                <a:cs typeface="Inter"/>
                <a:sym typeface="Inter"/>
              </a:rPr>
              <a:t>‹#›</a:t>
            </a:fld>
            <a:endParaRPr b="0">
              <a:solidFill>
                <a:schemeClr val="dk1"/>
              </a:solidFill>
            </a:endParaRPr>
          </a:p>
        </p:txBody>
      </p:sp>
      <p:grpSp>
        <p:nvGrpSpPr>
          <p:cNvPr id="97" name="Google Shape;97;p13"/>
          <p:cNvGrpSpPr/>
          <p:nvPr/>
        </p:nvGrpSpPr>
        <p:grpSpPr>
          <a:xfrm>
            <a:off x="8752286" y="4825323"/>
            <a:ext cx="198914" cy="154031"/>
            <a:chOff x="2291250" y="1842150"/>
            <a:chExt cx="2977750" cy="2305850"/>
          </a:xfrm>
        </p:grpSpPr>
        <p:sp>
          <p:nvSpPr>
            <p:cNvPr id="98" name="Google Shape;98;p13"/>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99" name="Google Shape;99;p13"/>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extLst>
    <p:ext uri="{DCECCB84-F9BA-43D5-87BE-67443E8EF086}">
      <p15:sldGuideLst>
        <p15:guide id="1" orient="horz" pos="72">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Dark">
  <p:cSld name="TITLE_AND_BODY_2">
    <p:bg>
      <p:bgPr>
        <a:solidFill>
          <a:schemeClr val="dk1"/>
        </a:solidFill>
      </p:bgPr>
    </p:bg>
    <p:spTree>
      <p:nvGrpSpPr>
        <p:cNvPr id="100" name="Shape 100"/>
        <p:cNvGrpSpPr/>
        <p:nvPr/>
      </p:nvGrpSpPr>
      <p:grpSpPr>
        <a:xfrm>
          <a:off x="0" y="0"/>
          <a:ext cx="0" cy="0"/>
          <a:chOff x="0" y="0"/>
          <a:chExt cx="0" cy="0"/>
        </a:xfrm>
      </p:grpSpPr>
      <p:sp>
        <p:nvSpPr>
          <p:cNvPr id="101" name="Google Shape;101;p14"/>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102" name="Google Shape;102;p14"/>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grpSp>
        <p:nvGrpSpPr>
          <p:cNvPr id="103" name="Google Shape;103;p14"/>
          <p:cNvGrpSpPr/>
          <p:nvPr/>
        </p:nvGrpSpPr>
        <p:grpSpPr>
          <a:xfrm>
            <a:off x="8752286" y="4825323"/>
            <a:ext cx="198914" cy="154031"/>
            <a:chOff x="2291250" y="1842150"/>
            <a:chExt cx="2977750" cy="2305850"/>
          </a:xfrm>
        </p:grpSpPr>
        <p:sp>
          <p:nvSpPr>
            <p:cNvPr id="104" name="Google Shape;104;p14"/>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05" name="Google Shape;105;p14"/>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Color">
  <p:cSld name="TITLE_AND_BODY_2_1">
    <p:bg>
      <p:bgPr>
        <a:solidFill>
          <a:schemeClr val="accent1"/>
        </a:solidFill>
      </p:bgPr>
    </p:bg>
    <p:spTree>
      <p:nvGrpSpPr>
        <p:cNvPr id="106" name="Shape 106"/>
        <p:cNvGrpSpPr/>
        <p:nvPr/>
      </p:nvGrpSpPr>
      <p:grpSpPr>
        <a:xfrm>
          <a:off x="0" y="0"/>
          <a:ext cx="0" cy="0"/>
          <a:chOff x="0" y="0"/>
          <a:chExt cx="0" cy="0"/>
        </a:xfrm>
      </p:grpSpPr>
      <p:sp>
        <p:nvSpPr>
          <p:cNvPr id="107" name="Google Shape;107;p15"/>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108" name="Google Shape;108;p15"/>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lvl1pPr>
            <a:lvl2pPr lvl="1" rtl="0">
              <a:buClr>
                <a:schemeClr val="lt1"/>
              </a:buClr>
              <a:buSzPts val="700"/>
              <a:buFont typeface="Inter"/>
              <a:buNone/>
              <a:defRPr sz="500"/>
            </a:lvl2pPr>
            <a:lvl3pPr lvl="2" rtl="0">
              <a:buClr>
                <a:schemeClr val="lt1"/>
              </a:buClr>
              <a:buSzPts val="700"/>
              <a:buFont typeface="Inter"/>
              <a:buNone/>
              <a:defRPr sz="500"/>
            </a:lvl3pPr>
            <a:lvl4pPr lvl="3" rtl="0">
              <a:buClr>
                <a:schemeClr val="lt1"/>
              </a:buClr>
              <a:buSzPts val="700"/>
              <a:buFont typeface="Inter"/>
              <a:buNone/>
              <a:defRPr sz="500"/>
            </a:lvl4pPr>
            <a:lvl5pPr lvl="4" rtl="0">
              <a:buClr>
                <a:schemeClr val="lt1"/>
              </a:buClr>
              <a:buSzPts val="700"/>
              <a:buFont typeface="Inter"/>
              <a:buNone/>
              <a:defRPr sz="500"/>
            </a:lvl5pPr>
            <a:lvl6pPr lvl="5" rtl="0">
              <a:buClr>
                <a:schemeClr val="lt1"/>
              </a:buClr>
              <a:buSzPts val="700"/>
              <a:buFont typeface="Inter"/>
              <a:buNone/>
              <a:defRPr sz="500"/>
            </a:lvl6pPr>
            <a:lvl7pPr lvl="6" rtl="0">
              <a:buClr>
                <a:schemeClr val="lt1"/>
              </a:buClr>
              <a:buSzPts val="700"/>
              <a:buFont typeface="Inter"/>
              <a:buNone/>
              <a:defRPr sz="500"/>
            </a:lvl7pPr>
            <a:lvl8pPr lvl="7" rtl="0">
              <a:buClr>
                <a:schemeClr val="lt1"/>
              </a:buClr>
              <a:buSzPts val="700"/>
              <a:buFont typeface="Inter"/>
              <a:buNone/>
              <a:defRPr sz="500"/>
            </a:lvl8pPr>
            <a:lvl9pPr lvl="8" rtl="0">
              <a:buClr>
                <a:schemeClr val="lt1"/>
              </a:buClr>
              <a:buSzPts val="700"/>
              <a:buFont typeface="Inter"/>
              <a:buNone/>
              <a:defRPr sz="500"/>
            </a:lvl9pPr>
          </a:lstStyle>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latin typeface="Inter Black"/>
                <a:ea typeface="Inter Black"/>
                <a:cs typeface="Inter Black"/>
                <a:sym typeface="Inter Black"/>
              </a:rPr>
              <a:t>—</a:t>
            </a:r>
            <a:endParaRPr>
              <a:solidFill>
                <a:schemeClr val="l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a:solidFill>
                <a:schemeClr val="dk2"/>
              </a:solidFill>
              <a:latin typeface="Inter"/>
              <a:ea typeface="Inter"/>
              <a:cs typeface="Inter"/>
              <a:sym typeface="Inter"/>
            </a:endParaRPr>
          </a:p>
        </p:txBody>
      </p:sp>
      <p:grpSp>
        <p:nvGrpSpPr>
          <p:cNvPr id="109" name="Google Shape;109;p15"/>
          <p:cNvGrpSpPr/>
          <p:nvPr/>
        </p:nvGrpSpPr>
        <p:grpSpPr>
          <a:xfrm>
            <a:off x="8752286" y="4825323"/>
            <a:ext cx="198914" cy="154031"/>
            <a:chOff x="2291250" y="1842150"/>
            <a:chExt cx="2977750" cy="2305850"/>
          </a:xfrm>
        </p:grpSpPr>
        <p:sp>
          <p:nvSpPr>
            <p:cNvPr id="110" name="Google Shape;110;p15"/>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11" name="Google Shape;111;p15"/>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112" name="Shape 11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 Midnight Blue 2">
  <p:cSld name="SECTION_HEADER_2_1_2">
    <p:bg>
      <p:bgPr>
        <a:solidFill>
          <a:srgbClr val="130048"/>
        </a:solidFill>
      </p:bgPr>
    </p:bg>
    <p:spTree>
      <p:nvGrpSpPr>
        <p:cNvPr id="116" name="Shape 116"/>
        <p:cNvGrpSpPr/>
        <p:nvPr/>
      </p:nvGrpSpPr>
      <p:grpSpPr>
        <a:xfrm>
          <a:off x="0" y="0"/>
          <a:ext cx="0" cy="0"/>
          <a:chOff x="0" y="0"/>
          <a:chExt cx="0" cy="0"/>
        </a:xfrm>
      </p:grpSpPr>
      <p:sp>
        <p:nvSpPr>
          <p:cNvPr id="117" name="Google Shape;117;p18"/>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rgbClr val="000E38"/>
              </a:solidFill>
              <a:latin typeface="Inter"/>
              <a:ea typeface="Inter"/>
              <a:cs typeface="Inter"/>
              <a:sym typeface="Inter"/>
            </a:endParaRPr>
          </a:p>
        </p:txBody>
      </p:sp>
      <p:sp>
        <p:nvSpPr>
          <p:cNvPr id="118" name="Google Shape;118;p18"/>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19" name="Google Shape;119;p18"/>
          <p:cNvGrpSpPr/>
          <p:nvPr/>
        </p:nvGrpSpPr>
        <p:grpSpPr>
          <a:xfrm>
            <a:off x="8752286" y="4830404"/>
            <a:ext cx="198914" cy="154031"/>
            <a:chOff x="2291250" y="1842150"/>
            <a:chExt cx="2977750" cy="2305850"/>
          </a:xfrm>
        </p:grpSpPr>
        <p:sp>
          <p:nvSpPr>
            <p:cNvPr id="120" name="Google Shape;120;p18"/>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21" name="Google Shape;121;p18"/>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22" name="Google Shape;122;p18"/>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chemeClr val="accent1"/>
                </a:solidFill>
                <a:latin typeface="Inter Black"/>
                <a:ea typeface="Inter Black"/>
                <a:cs typeface="Inter Black"/>
                <a:sym typeface="Inter Black"/>
              </a:rPr>
              <a:t>—</a:t>
            </a:r>
            <a:endParaRPr sz="500">
              <a:solidFill>
                <a:schemeClr val="accen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chemeClr val="lt1"/>
                </a:solidFill>
                <a:latin typeface="Inter"/>
                <a:ea typeface="Inter"/>
                <a:cs typeface="Inter"/>
                <a:sym typeface="Inter"/>
              </a:rPr>
              <a:t>‹#›</a:t>
            </a:fld>
            <a:endParaRPr sz="500">
              <a:solidFill>
                <a:schemeClr val="lt1"/>
              </a:solidFill>
              <a:latin typeface="Inter"/>
              <a:ea typeface="Inter"/>
              <a:cs typeface="Inter"/>
              <a:sym typeface="Inte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 Midnight Blue 1">
  <p:cSld name="SECTION_HEADER_2_1_1">
    <p:bg>
      <p:bgPr>
        <a:solidFill>
          <a:schemeClr val="accent1"/>
        </a:solidFill>
      </p:bgPr>
    </p:bg>
    <p:spTree>
      <p:nvGrpSpPr>
        <p:cNvPr id="123" name="Shape 123"/>
        <p:cNvGrpSpPr/>
        <p:nvPr/>
      </p:nvGrpSpPr>
      <p:grpSpPr>
        <a:xfrm>
          <a:off x="0" y="0"/>
          <a:ext cx="0" cy="0"/>
          <a:chOff x="0" y="0"/>
          <a:chExt cx="0" cy="0"/>
        </a:xfrm>
      </p:grpSpPr>
      <p:sp>
        <p:nvSpPr>
          <p:cNvPr id="124" name="Google Shape;124;p19"/>
          <p:cNvSpPr txBox="1"/>
          <p:nvPr/>
        </p:nvSpPr>
        <p:spPr>
          <a:xfrm>
            <a:off x="8274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rgbClr val="000E38"/>
              </a:solidFill>
              <a:latin typeface="Inter"/>
              <a:ea typeface="Inter"/>
              <a:cs typeface="Inter"/>
              <a:sym typeface="Inter"/>
            </a:endParaRPr>
          </a:p>
        </p:txBody>
      </p:sp>
      <p:sp>
        <p:nvSpPr>
          <p:cNvPr id="125" name="Google Shape;125;p19"/>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chemeClr val="lt1"/>
                </a:solidFill>
                <a:latin typeface="Inter Black"/>
                <a:ea typeface="Inter Black"/>
                <a:cs typeface="Inter Black"/>
                <a:sym typeface="Inter Black"/>
              </a:rPr>
              <a:t>—</a:t>
            </a:r>
            <a:endParaRPr sz="500">
              <a:solidFill>
                <a:schemeClr val="l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chemeClr val="lt1"/>
                </a:solidFill>
                <a:latin typeface="Inter"/>
                <a:ea typeface="Inter"/>
                <a:cs typeface="Inter"/>
                <a:sym typeface="Inter"/>
              </a:rPr>
              <a:t>‹#›</a:t>
            </a:fld>
            <a:endParaRPr sz="500">
              <a:solidFill>
                <a:schemeClr val="lt1"/>
              </a:solidFill>
              <a:latin typeface="Inter"/>
              <a:ea typeface="Inter"/>
              <a:cs typeface="Inter"/>
              <a:sym typeface="Inter"/>
            </a:endParaRPr>
          </a:p>
        </p:txBody>
      </p:sp>
      <p:grpSp>
        <p:nvGrpSpPr>
          <p:cNvPr id="126" name="Google Shape;126;p19"/>
          <p:cNvGrpSpPr/>
          <p:nvPr/>
        </p:nvGrpSpPr>
        <p:grpSpPr>
          <a:xfrm>
            <a:off x="8752286" y="4830404"/>
            <a:ext cx="198914" cy="154031"/>
            <a:chOff x="2291250" y="1842150"/>
            <a:chExt cx="2977750" cy="2305850"/>
          </a:xfrm>
        </p:grpSpPr>
        <p:sp>
          <p:nvSpPr>
            <p:cNvPr id="127" name="Google Shape;127;p19"/>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28" name="Google Shape;128;p19"/>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2">
    <p:spTree>
      <p:nvGrpSpPr>
        <p:cNvPr id="129" name="Shape 129"/>
        <p:cNvGrpSpPr/>
        <p:nvPr/>
      </p:nvGrpSpPr>
      <p:grpSpPr>
        <a:xfrm>
          <a:off x="0" y="0"/>
          <a:ext cx="0" cy="0"/>
          <a:chOff x="0" y="0"/>
          <a:chExt cx="0" cy="0"/>
        </a:xfrm>
      </p:grpSpPr>
      <p:sp>
        <p:nvSpPr>
          <p:cNvPr id="130" name="Google Shape;130;p20"/>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31" name="Google Shape;131;p20"/>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32" name="Google Shape;132;p20"/>
          <p:cNvGrpSpPr/>
          <p:nvPr/>
        </p:nvGrpSpPr>
        <p:grpSpPr>
          <a:xfrm>
            <a:off x="8752286" y="4830404"/>
            <a:ext cx="198914" cy="154031"/>
            <a:chOff x="2291250" y="1842150"/>
            <a:chExt cx="2977750" cy="2305850"/>
          </a:xfrm>
        </p:grpSpPr>
        <p:sp>
          <p:nvSpPr>
            <p:cNvPr id="133" name="Google Shape;133;p20"/>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34" name="Google Shape;134;p20"/>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35" name="Google Shape;135;p20"/>
          <p:cNvSpPr txBox="1"/>
          <p:nvPr/>
        </p:nvSpPr>
        <p:spPr>
          <a:xfrm>
            <a:off x="989076" y="5339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36" name="Google Shape;136;p20"/>
          <p:cNvSpPr txBox="1"/>
          <p:nvPr/>
        </p:nvSpPr>
        <p:spPr>
          <a:xfrm>
            <a:off x="979888" y="49144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37" name="Google Shape;137;p20"/>
          <p:cNvGrpSpPr/>
          <p:nvPr/>
        </p:nvGrpSpPr>
        <p:grpSpPr>
          <a:xfrm>
            <a:off x="8904686" y="4982804"/>
            <a:ext cx="198914" cy="154031"/>
            <a:chOff x="2291250" y="1842150"/>
            <a:chExt cx="2977750" cy="2305850"/>
          </a:xfrm>
        </p:grpSpPr>
        <p:sp>
          <p:nvSpPr>
            <p:cNvPr id="138" name="Google Shape;138;p20"/>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39" name="Google Shape;139;p20"/>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One">
  <p:cSld name="TITLE_AND_BODY_1">
    <p:spTree>
      <p:nvGrpSpPr>
        <p:cNvPr id="140" name="Shape 140"/>
        <p:cNvGrpSpPr/>
        <p:nvPr/>
      </p:nvGrpSpPr>
      <p:grpSpPr>
        <a:xfrm>
          <a:off x="0" y="0"/>
          <a:ext cx="0" cy="0"/>
          <a:chOff x="0" y="0"/>
          <a:chExt cx="0" cy="0"/>
        </a:xfrm>
      </p:grpSpPr>
      <p:sp>
        <p:nvSpPr>
          <p:cNvPr id="141" name="Google Shape;141;p21"/>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rgbClr val="000E38"/>
              </a:solidFill>
              <a:latin typeface="Inter"/>
              <a:ea typeface="Inter"/>
              <a:cs typeface="Inter"/>
              <a:sym typeface="Inter"/>
            </a:endParaRPr>
          </a:p>
        </p:txBody>
      </p:sp>
      <p:sp>
        <p:nvSpPr>
          <p:cNvPr id="142" name="Google Shape;142;p21"/>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43" name="Google Shape;143;p21"/>
          <p:cNvGrpSpPr/>
          <p:nvPr/>
        </p:nvGrpSpPr>
        <p:grpSpPr>
          <a:xfrm>
            <a:off x="8752286" y="4830404"/>
            <a:ext cx="198914" cy="154031"/>
            <a:chOff x="2291250" y="1842150"/>
            <a:chExt cx="2977750" cy="2305850"/>
          </a:xfrm>
        </p:grpSpPr>
        <p:sp>
          <p:nvSpPr>
            <p:cNvPr id="144" name="Google Shape;144;p21"/>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45" name="Google Shape;145;p21"/>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46" name="Google Shape;146;p21"/>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47" name="Google Shape;147;p21"/>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48" name="Google Shape;148;p21"/>
          <p:cNvGrpSpPr/>
          <p:nvPr/>
        </p:nvGrpSpPr>
        <p:grpSpPr>
          <a:xfrm>
            <a:off x="8752286" y="4830404"/>
            <a:ext cx="198914" cy="154031"/>
            <a:chOff x="2291250" y="1842150"/>
            <a:chExt cx="2977750" cy="2305850"/>
          </a:xfrm>
        </p:grpSpPr>
        <p:sp>
          <p:nvSpPr>
            <p:cNvPr id="149" name="Google Shape;149;p21"/>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50" name="Google Shape;150;p21"/>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51" name="Google Shape;151;p21"/>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52" name="Google Shape;152;p21"/>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53" name="Google Shape;153;p21"/>
          <p:cNvGrpSpPr/>
          <p:nvPr/>
        </p:nvGrpSpPr>
        <p:grpSpPr>
          <a:xfrm>
            <a:off x="8752286" y="4830404"/>
            <a:ext cx="198914" cy="154031"/>
            <a:chOff x="2291250" y="1842150"/>
            <a:chExt cx="2977750" cy="2305850"/>
          </a:xfrm>
        </p:grpSpPr>
        <p:sp>
          <p:nvSpPr>
            <p:cNvPr id="154" name="Google Shape;154;p21"/>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55" name="Google Shape;155;p21"/>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One 2 1">
  <p:cSld name="TITLE_AND_BODY_1_17_1">
    <p:spTree>
      <p:nvGrpSpPr>
        <p:cNvPr id="156" name="Shape 156"/>
        <p:cNvGrpSpPr/>
        <p:nvPr/>
      </p:nvGrpSpPr>
      <p:grpSpPr>
        <a:xfrm>
          <a:off x="0" y="0"/>
          <a:ext cx="0" cy="0"/>
          <a:chOff x="0" y="0"/>
          <a:chExt cx="0" cy="0"/>
        </a:xfrm>
      </p:grpSpPr>
      <p:sp>
        <p:nvSpPr>
          <p:cNvPr id="157" name="Google Shape;157;p22"/>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58" name="Google Shape;158;p22"/>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sp>
        <p:nvSpPr>
          <p:cNvPr id="159" name="Google Shape;159;p22"/>
          <p:cNvSpPr txBox="1"/>
          <p:nvPr/>
        </p:nvSpPr>
        <p:spPr>
          <a:xfrm>
            <a:off x="827484" y="0"/>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500">
              <a:solidFill>
                <a:srgbClr val="000E38"/>
              </a:solidFill>
            </a:endParaRPr>
          </a:p>
          <a:p>
            <a:pPr indent="0" lvl="0" marL="0" rtl="0" algn="l">
              <a:spcBef>
                <a:spcPts val="0"/>
              </a:spcBef>
              <a:spcAft>
                <a:spcPts val="0"/>
              </a:spcAft>
              <a:buNone/>
            </a:pPr>
            <a:r>
              <a:rPr lang="en-US" sz="500">
                <a:solidFill>
                  <a:srgbClr val="000E38"/>
                </a:solidFill>
                <a:latin typeface="Inter"/>
                <a:ea typeface="Inter"/>
                <a:cs typeface="Inter"/>
                <a:sym typeface="Inter"/>
              </a:rPr>
              <a:t>Nearform</a:t>
            </a:r>
            <a:endParaRPr sz="500">
              <a:solidFill>
                <a:srgbClr val="000E38"/>
              </a:solidFill>
              <a:latin typeface="Inter"/>
              <a:ea typeface="Inter"/>
              <a:cs typeface="Inter"/>
              <a:sym typeface="Inter"/>
            </a:endParaRPr>
          </a:p>
        </p:txBody>
      </p:sp>
      <p:grpSp>
        <p:nvGrpSpPr>
          <p:cNvPr id="160" name="Google Shape;160;p22"/>
          <p:cNvGrpSpPr/>
          <p:nvPr/>
        </p:nvGrpSpPr>
        <p:grpSpPr>
          <a:xfrm>
            <a:off x="8752286" y="4830404"/>
            <a:ext cx="198914" cy="154031"/>
            <a:chOff x="2291250" y="1842150"/>
            <a:chExt cx="2977750" cy="2305850"/>
          </a:xfrm>
        </p:grpSpPr>
        <p:sp>
          <p:nvSpPr>
            <p:cNvPr id="161" name="Google Shape;161;p22"/>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62" name="Google Shape;162;p22"/>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50/50_Green">
  <p:cSld name="TITLE_1_2_2">
    <p:bg>
      <p:bgPr>
        <a:solidFill>
          <a:schemeClr val="dk2"/>
        </a:solidFill>
      </p:bgPr>
    </p:bg>
    <p:spTree>
      <p:nvGrpSpPr>
        <p:cNvPr id="24" name="Shape 24"/>
        <p:cNvGrpSpPr/>
        <p:nvPr/>
      </p:nvGrpSpPr>
      <p:grpSpPr>
        <a:xfrm>
          <a:off x="0" y="0"/>
          <a:ext cx="0" cy="0"/>
          <a:chOff x="0" y="0"/>
          <a:chExt cx="0" cy="0"/>
        </a:xfrm>
      </p:grpSpPr>
      <p:sp>
        <p:nvSpPr>
          <p:cNvPr id="25" name="Google Shape;25;p3"/>
          <p:cNvSpPr txBox="1"/>
          <p:nvPr>
            <p:ph type="title"/>
          </p:nvPr>
        </p:nvSpPr>
        <p:spPr>
          <a:xfrm>
            <a:off x="827488" y="1956900"/>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None/>
              <a:defRPr sz="3300">
                <a:solidFill>
                  <a:schemeClr val="lt1"/>
                </a:solidFill>
              </a:defRPr>
            </a:lvl1pPr>
            <a:lvl2pPr lvl="1" rtl="0">
              <a:lnSpc>
                <a:spcPct val="100000"/>
              </a:lnSpc>
              <a:spcBef>
                <a:spcPts val="0"/>
              </a:spcBef>
              <a:spcAft>
                <a:spcPts val="0"/>
              </a:spcAft>
              <a:buClr>
                <a:srgbClr val="FFFFFF"/>
              </a:buClr>
              <a:buSzPts val="700"/>
              <a:buNone/>
              <a:defRPr/>
            </a:lvl2pPr>
            <a:lvl3pPr lvl="2" rtl="0">
              <a:lnSpc>
                <a:spcPct val="100000"/>
              </a:lnSpc>
              <a:spcBef>
                <a:spcPts val="0"/>
              </a:spcBef>
              <a:spcAft>
                <a:spcPts val="0"/>
              </a:spcAft>
              <a:buClr>
                <a:srgbClr val="FFFFFF"/>
              </a:buClr>
              <a:buSzPts val="700"/>
              <a:buNone/>
              <a:defRPr/>
            </a:lvl3pPr>
            <a:lvl4pPr lvl="3" rtl="0">
              <a:lnSpc>
                <a:spcPct val="100000"/>
              </a:lnSpc>
              <a:spcBef>
                <a:spcPts val="0"/>
              </a:spcBef>
              <a:spcAft>
                <a:spcPts val="0"/>
              </a:spcAft>
              <a:buClr>
                <a:srgbClr val="FFFFFF"/>
              </a:buClr>
              <a:buSzPts val="700"/>
              <a:buNone/>
              <a:defRPr/>
            </a:lvl4pPr>
            <a:lvl5pPr lvl="4" rtl="0">
              <a:lnSpc>
                <a:spcPct val="100000"/>
              </a:lnSpc>
              <a:spcBef>
                <a:spcPts val="0"/>
              </a:spcBef>
              <a:spcAft>
                <a:spcPts val="0"/>
              </a:spcAft>
              <a:buClr>
                <a:srgbClr val="FFFFFF"/>
              </a:buClr>
              <a:buSzPts val="700"/>
              <a:buNone/>
              <a:defRPr/>
            </a:lvl5pPr>
            <a:lvl6pPr lvl="5" rtl="0">
              <a:lnSpc>
                <a:spcPct val="100000"/>
              </a:lnSpc>
              <a:spcBef>
                <a:spcPts val="0"/>
              </a:spcBef>
              <a:spcAft>
                <a:spcPts val="0"/>
              </a:spcAft>
              <a:buClr>
                <a:srgbClr val="FFFFFF"/>
              </a:buClr>
              <a:buSzPts val="700"/>
              <a:buNone/>
              <a:defRPr/>
            </a:lvl6pPr>
            <a:lvl7pPr lvl="6" rtl="0">
              <a:lnSpc>
                <a:spcPct val="100000"/>
              </a:lnSpc>
              <a:spcBef>
                <a:spcPts val="0"/>
              </a:spcBef>
              <a:spcAft>
                <a:spcPts val="0"/>
              </a:spcAft>
              <a:buClr>
                <a:srgbClr val="FFFFFF"/>
              </a:buClr>
              <a:buSzPts val="700"/>
              <a:buNone/>
              <a:defRPr/>
            </a:lvl7pPr>
            <a:lvl8pPr lvl="7" rtl="0">
              <a:lnSpc>
                <a:spcPct val="100000"/>
              </a:lnSpc>
              <a:spcBef>
                <a:spcPts val="0"/>
              </a:spcBef>
              <a:spcAft>
                <a:spcPts val="0"/>
              </a:spcAft>
              <a:buClr>
                <a:srgbClr val="FFFFFF"/>
              </a:buClr>
              <a:buSzPts val="700"/>
              <a:buNone/>
              <a:defRPr/>
            </a:lvl8pPr>
            <a:lvl9pPr lvl="8" rtl="0">
              <a:lnSpc>
                <a:spcPct val="100000"/>
              </a:lnSpc>
              <a:spcBef>
                <a:spcPts val="0"/>
              </a:spcBef>
              <a:spcAft>
                <a:spcPts val="0"/>
              </a:spcAft>
              <a:buClr>
                <a:srgbClr val="FFFFFF"/>
              </a:buClr>
              <a:buSzPts val="700"/>
              <a:buNone/>
              <a:defRPr/>
            </a:lvl9pPr>
          </a:lstStyle>
          <a:p/>
        </p:txBody>
      </p:sp>
      <p:pic>
        <p:nvPicPr>
          <p:cNvPr id="26" name="Google Shape;26;p3"/>
          <p:cNvPicPr preferRelativeResize="0"/>
          <p:nvPr/>
        </p:nvPicPr>
        <p:blipFill rotWithShape="1">
          <a:blip r:embed="rId2">
            <a:alphaModFix/>
          </a:blip>
          <a:srcRect b="0" l="21068" r="21068" t="0"/>
          <a:stretch/>
        </p:blipFill>
        <p:spPr>
          <a:xfrm>
            <a:off x="4246525" y="191788"/>
            <a:ext cx="4897478" cy="4760902"/>
          </a:xfrm>
          <a:prstGeom prst="rect">
            <a:avLst/>
          </a:prstGeom>
          <a:noFill/>
          <a:ln>
            <a:noFill/>
          </a:ln>
        </p:spPr>
      </p:pic>
      <p:grpSp>
        <p:nvGrpSpPr>
          <p:cNvPr id="27" name="Google Shape;27;p3"/>
          <p:cNvGrpSpPr/>
          <p:nvPr/>
        </p:nvGrpSpPr>
        <p:grpSpPr>
          <a:xfrm>
            <a:off x="827444" y="381382"/>
            <a:ext cx="1376408" cy="238071"/>
            <a:chOff x="927275" y="2421250"/>
            <a:chExt cx="5727875" cy="990725"/>
          </a:xfrm>
        </p:grpSpPr>
        <p:sp>
          <p:nvSpPr>
            <p:cNvPr id="28" name="Google Shape;28;p3"/>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3"/>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 name="Google Shape;37;p3"/>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700">
                <a:solidFill>
                  <a:srgbClr val="7879A9"/>
                </a:solidFill>
                <a:latin typeface="Inter"/>
                <a:ea typeface="Inter"/>
                <a:cs typeface="Inter"/>
                <a:sym typeface="Inter"/>
              </a:rPr>
              <a:t>© Copyright 2024 Nearform Ltd. All Rights Reserved.</a:t>
            </a:r>
            <a:endParaRPr sz="700">
              <a:solidFill>
                <a:srgbClr val="7879A9"/>
              </a:solidFill>
              <a:latin typeface="Inter"/>
              <a:ea typeface="Inter"/>
              <a:cs typeface="Inter"/>
              <a:sym typeface="Inter"/>
            </a:endParaRPr>
          </a:p>
        </p:txBody>
      </p:sp>
      <p:sp>
        <p:nvSpPr>
          <p:cNvPr id="38" name="Google Shape;38;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One 1 2">
  <p:cSld name="TITLE_AND_BODY_1_16_2">
    <p:spTree>
      <p:nvGrpSpPr>
        <p:cNvPr id="163" name="Shape 163"/>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umns One 5">
  <p:cSld name="TITLE_AND_BODY_1_20">
    <p:spTree>
      <p:nvGrpSpPr>
        <p:cNvPr id="164" name="Shape 164"/>
        <p:cNvGrpSpPr/>
        <p:nvPr/>
      </p:nvGrpSpPr>
      <p:grpSpPr>
        <a:xfrm>
          <a:off x="0" y="0"/>
          <a:ext cx="0" cy="0"/>
          <a:chOff x="0" y="0"/>
          <a:chExt cx="0" cy="0"/>
        </a:xfrm>
      </p:grpSpPr>
      <p:sp>
        <p:nvSpPr>
          <p:cNvPr id="165" name="Google Shape;165;p24"/>
          <p:cNvSpPr txBox="1"/>
          <p:nvPr/>
        </p:nvSpPr>
        <p:spPr>
          <a:xfrm>
            <a:off x="836676" y="381500"/>
            <a:ext cx="73242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solidFill>
                <a:schemeClr val="dk2"/>
              </a:solidFill>
              <a:latin typeface="Inter"/>
              <a:ea typeface="Inter"/>
              <a:cs typeface="Inter"/>
              <a:sym typeface="Inter"/>
            </a:endParaRPr>
          </a:p>
        </p:txBody>
      </p:sp>
      <p:sp>
        <p:nvSpPr>
          <p:cNvPr id="166" name="Google Shape;166;p24"/>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rgbClr val="00E59A"/>
                </a:solidFill>
                <a:latin typeface="Inter Black"/>
                <a:ea typeface="Inter Black"/>
                <a:cs typeface="Inter Black"/>
                <a:sym typeface="Inter Black"/>
              </a:rPr>
              <a:t>—</a:t>
            </a:r>
            <a:endParaRPr sz="500">
              <a:solidFill>
                <a:srgbClr val="00E59A"/>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167" name="Google Shape;167;p24"/>
          <p:cNvGrpSpPr/>
          <p:nvPr/>
        </p:nvGrpSpPr>
        <p:grpSpPr>
          <a:xfrm>
            <a:off x="8752286" y="4830404"/>
            <a:ext cx="198914" cy="154031"/>
            <a:chOff x="2291250" y="1842150"/>
            <a:chExt cx="2977750" cy="2305850"/>
          </a:xfrm>
        </p:grpSpPr>
        <p:sp>
          <p:nvSpPr>
            <p:cNvPr id="168" name="Google Shape;168;p24"/>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69" name="Google Shape;169;p24"/>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01">
  <p:cSld name="TITLE_1_2">
    <p:bg>
      <p:bgPr>
        <a:solidFill>
          <a:schemeClr val="dk2"/>
        </a:solidFill>
      </p:bgPr>
    </p:bg>
    <p:spTree>
      <p:nvGrpSpPr>
        <p:cNvPr id="170" name="Shape 170"/>
        <p:cNvGrpSpPr/>
        <p:nvPr/>
      </p:nvGrpSpPr>
      <p:grpSpPr>
        <a:xfrm>
          <a:off x="0" y="0"/>
          <a:ext cx="0" cy="0"/>
          <a:chOff x="0" y="0"/>
          <a:chExt cx="0" cy="0"/>
        </a:xfrm>
      </p:grpSpPr>
      <p:sp>
        <p:nvSpPr>
          <p:cNvPr id="171" name="Google Shape;171;p25"/>
          <p:cNvSpPr txBox="1"/>
          <p:nvPr>
            <p:ph type="title"/>
          </p:nvPr>
        </p:nvSpPr>
        <p:spPr>
          <a:xfrm>
            <a:off x="827488" y="1956900"/>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pic>
        <p:nvPicPr>
          <p:cNvPr id="172" name="Google Shape;172;p25"/>
          <p:cNvPicPr preferRelativeResize="0"/>
          <p:nvPr/>
        </p:nvPicPr>
        <p:blipFill rotWithShape="1">
          <a:blip r:embed="rId2">
            <a:alphaModFix/>
          </a:blip>
          <a:srcRect b="1085" l="23608" r="19775" t="1085"/>
          <a:stretch/>
        </p:blipFill>
        <p:spPr>
          <a:xfrm>
            <a:off x="4246525" y="191788"/>
            <a:ext cx="4897478" cy="4760902"/>
          </a:xfrm>
          <a:prstGeom prst="rect">
            <a:avLst/>
          </a:prstGeom>
          <a:noFill/>
          <a:ln>
            <a:noFill/>
          </a:ln>
        </p:spPr>
      </p:pic>
      <p:sp>
        <p:nvSpPr>
          <p:cNvPr id="173" name="Google Shape;173;p25"/>
          <p:cNvSpPr txBox="1"/>
          <p:nvPr>
            <p:ph idx="1" type="subTitle"/>
          </p:nvPr>
        </p:nvSpPr>
        <p:spPr>
          <a:xfrm>
            <a:off x="827488" y="3177750"/>
            <a:ext cx="2648400" cy="101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500"/>
              <a:buFont typeface="Inter"/>
              <a:buNone/>
              <a:defRPr sz="500">
                <a:latin typeface="Inter"/>
                <a:ea typeface="Inter"/>
                <a:cs typeface="Inter"/>
                <a:sym typeface="Inter"/>
              </a:defRPr>
            </a:lvl2pPr>
            <a:lvl3pPr lvl="2" rtl="0">
              <a:spcBef>
                <a:spcPts val="0"/>
              </a:spcBef>
              <a:spcAft>
                <a:spcPts val="0"/>
              </a:spcAft>
              <a:buSzPts val="500"/>
              <a:buFont typeface="Inter"/>
              <a:buNone/>
              <a:defRPr sz="500">
                <a:latin typeface="Inter"/>
                <a:ea typeface="Inter"/>
                <a:cs typeface="Inter"/>
                <a:sym typeface="Inter"/>
              </a:defRPr>
            </a:lvl3pPr>
            <a:lvl4pPr lvl="3" rtl="0">
              <a:spcBef>
                <a:spcPts val="0"/>
              </a:spcBef>
              <a:spcAft>
                <a:spcPts val="0"/>
              </a:spcAft>
              <a:buSzPts val="500"/>
              <a:buFont typeface="Inter"/>
              <a:buNone/>
              <a:defRPr sz="500">
                <a:latin typeface="Inter"/>
                <a:ea typeface="Inter"/>
                <a:cs typeface="Inter"/>
                <a:sym typeface="Inter"/>
              </a:defRPr>
            </a:lvl4pPr>
            <a:lvl5pPr lvl="4" rtl="0">
              <a:spcBef>
                <a:spcPts val="0"/>
              </a:spcBef>
              <a:spcAft>
                <a:spcPts val="0"/>
              </a:spcAft>
              <a:buSzPts val="500"/>
              <a:buFont typeface="Inter"/>
              <a:buNone/>
              <a:defRPr sz="500">
                <a:latin typeface="Inter"/>
                <a:ea typeface="Inter"/>
                <a:cs typeface="Inter"/>
                <a:sym typeface="Inter"/>
              </a:defRPr>
            </a:lvl5pPr>
            <a:lvl6pPr lvl="5" rtl="0">
              <a:spcBef>
                <a:spcPts val="0"/>
              </a:spcBef>
              <a:spcAft>
                <a:spcPts val="0"/>
              </a:spcAft>
              <a:buSzPts val="500"/>
              <a:buFont typeface="Inter"/>
              <a:buNone/>
              <a:defRPr sz="500">
                <a:latin typeface="Inter"/>
                <a:ea typeface="Inter"/>
                <a:cs typeface="Inter"/>
                <a:sym typeface="Inter"/>
              </a:defRPr>
            </a:lvl6pPr>
            <a:lvl7pPr lvl="6" rtl="0">
              <a:spcBef>
                <a:spcPts val="0"/>
              </a:spcBef>
              <a:spcAft>
                <a:spcPts val="0"/>
              </a:spcAft>
              <a:buSzPts val="500"/>
              <a:buFont typeface="Inter"/>
              <a:buNone/>
              <a:defRPr sz="500">
                <a:latin typeface="Inter"/>
                <a:ea typeface="Inter"/>
                <a:cs typeface="Inter"/>
                <a:sym typeface="Inter"/>
              </a:defRPr>
            </a:lvl7pPr>
            <a:lvl8pPr lvl="7" rtl="0">
              <a:spcBef>
                <a:spcPts val="0"/>
              </a:spcBef>
              <a:spcAft>
                <a:spcPts val="0"/>
              </a:spcAft>
              <a:buSzPts val="500"/>
              <a:buFont typeface="Inter"/>
              <a:buNone/>
              <a:defRPr sz="500">
                <a:latin typeface="Inter"/>
                <a:ea typeface="Inter"/>
                <a:cs typeface="Inter"/>
                <a:sym typeface="Inter"/>
              </a:defRPr>
            </a:lvl8pPr>
            <a:lvl9pPr lvl="8" rtl="0">
              <a:spcBef>
                <a:spcPts val="0"/>
              </a:spcBef>
              <a:spcAft>
                <a:spcPts val="0"/>
              </a:spcAft>
              <a:buSzPts val="500"/>
              <a:buFont typeface="Inter"/>
              <a:buNone/>
              <a:defRPr sz="500">
                <a:latin typeface="Inter"/>
                <a:ea typeface="Inter"/>
                <a:cs typeface="Inter"/>
                <a:sym typeface="Inter"/>
              </a:defRPr>
            </a:lvl9pPr>
          </a:lstStyle>
          <a:p/>
        </p:txBody>
      </p:sp>
      <p:sp>
        <p:nvSpPr>
          <p:cNvPr id="174" name="Google Shape;174;p25"/>
          <p:cNvSpPr txBox="1"/>
          <p:nvPr>
            <p:ph idx="12" type="sldNum"/>
          </p:nvPr>
        </p:nvSpPr>
        <p:spPr>
          <a:xfrm>
            <a:off x="8556784" y="4749851"/>
            <a:ext cx="548700" cy="393600"/>
          </a:xfrm>
          <a:prstGeom prst="rect">
            <a:avLst/>
          </a:prstGeom>
          <a:noFill/>
          <a:ln>
            <a:noFill/>
          </a:ln>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pic>
        <p:nvPicPr>
          <p:cNvPr id="175" name="Google Shape;175;p25"/>
          <p:cNvPicPr preferRelativeResize="0"/>
          <p:nvPr/>
        </p:nvPicPr>
        <p:blipFill rotWithShape="1">
          <a:blip r:embed="rId3">
            <a:alphaModFix/>
          </a:blip>
          <a:srcRect b="0" l="30068" r="12050" t="0"/>
          <a:stretch/>
        </p:blipFill>
        <p:spPr>
          <a:xfrm>
            <a:off x="4246525" y="191800"/>
            <a:ext cx="4897476" cy="4760899"/>
          </a:xfrm>
          <a:prstGeom prst="rect">
            <a:avLst/>
          </a:prstGeom>
          <a:noFill/>
          <a:ln>
            <a:noFill/>
          </a:ln>
        </p:spPr>
      </p:pic>
      <p:sp>
        <p:nvSpPr>
          <p:cNvPr id="176" name="Google Shape;176;p25"/>
          <p:cNvSpPr txBox="1"/>
          <p:nvPr>
            <p:ph idx="2"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177" name="Google Shape;177;p25"/>
          <p:cNvSpPr txBox="1"/>
          <p:nvPr>
            <p:ph idx="3"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lt1"/>
                </a:solidFill>
                <a:latin typeface="Inter"/>
                <a:ea typeface="Inter"/>
                <a:cs typeface="Inter"/>
                <a:sym typeface="Inter"/>
              </a:rPr>
              <a:t>‹#›</a:t>
            </a:fld>
            <a:endParaRPr b="0">
              <a:solidFill>
                <a:schemeClr val="lt1"/>
              </a:solidFill>
              <a:latin typeface="Arial"/>
              <a:ea typeface="Arial"/>
              <a:cs typeface="Arial"/>
              <a:sym typeface="Arial"/>
            </a:endParaRPr>
          </a:p>
        </p:txBody>
      </p:sp>
      <p:grpSp>
        <p:nvGrpSpPr>
          <p:cNvPr id="178" name="Google Shape;178;p25"/>
          <p:cNvGrpSpPr/>
          <p:nvPr/>
        </p:nvGrpSpPr>
        <p:grpSpPr>
          <a:xfrm>
            <a:off x="8752286" y="4825323"/>
            <a:ext cx="198914" cy="154031"/>
            <a:chOff x="2291250" y="1842150"/>
            <a:chExt cx="2977750" cy="2305850"/>
          </a:xfrm>
        </p:grpSpPr>
        <p:sp>
          <p:nvSpPr>
            <p:cNvPr id="179" name="Google Shape;179;p25"/>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80" name="Google Shape;180;p25"/>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extLst>
    <p:ext uri="{DCECCB84-F9BA-43D5-87BE-67443E8EF086}">
      <p15:sldGuideLst>
        <p15:guide id="1" orient="horz" pos="121">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Blue">
  <p:cSld name="TITLE_1_2_1">
    <p:bg>
      <p:bgPr>
        <a:solidFill>
          <a:schemeClr val="dk2"/>
        </a:solidFill>
      </p:bgPr>
    </p:bg>
    <p:spTree>
      <p:nvGrpSpPr>
        <p:cNvPr id="181" name="Shape 181"/>
        <p:cNvGrpSpPr/>
        <p:nvPr/>
      </p:nvGrpSpPr>
      <p:grpSpPr>
        <a:xfrm>
          <a:off x="0" y="0"/>
          <a:ext cx="0" cy="0"/>
          <a:chOff x="0" y="0"/>
          <a:chExt cx="0" cy="0"/>
        </a:xfrm>
      </p:grpSpPr>
      <p:sp>
        <p:nvSpPr>
          <p:cNvPr id="182" name="Google Shape;182;p26"/>
          <p:cNvSpPr txBox="1"/>
          <p:nvPr>
            <p:ph type="title"/>
          </p:nvPr>
        </p:nvSpPr>
        <p:spPr>
          <a:xfrm>
            <a:off x="827488" y="1956900"/>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pic>
        <p:nvPicPr>
          <p:cNvPr id="183" name="Google Shape;183;p26"/>
          <p:cNvPicPr preferRelativeResize="0"/>
          <p:nvPr/>
        </p:nvPicPr>
        <p:blipFill rotWithShape="1">
          <a:blip r:embed="rId2">
            <a:alphaModFix/>
          </a:blip>
          <a:srcRect b="1085" l="23608" r="19775" t="1085"/>
          <a:stretch/>
        </p:blipFill>
        <p:spPr>
          <a:xfrm>
            <a:off x="4246525" y="191788"/>
            <a:ext cx="4897478" cy="4760902"/>
          </a:xfrm>
          <a:prstGeom prst="rect">
            <a:avLst/>
          </a:prstGeom>
          <a:noFill/>
          <a:ln>
            <a:noFill/>
          </a:ln>
        </p:spPr>
      </p:pic>
      <p:sp>
        <p:nvSpPr>
          <p:cNvPr id="184" name="Google Shape;184;p26"/>
          <p:cNvSpPr txBox="1"/>
          <p:nvPr>
            <p:ph idx="1" type="subTitle"/>
          </p:nvPr>
        </p:nvSpPr>
        <p:spPr>
          <a:xfrm>
            <a:off x="827488" y="3177750"/>
            <a:ext cx="2648400" cy="101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500"/>
              <a:buFont typeface="Inter"/>
              <a:buNone/>
              <a:defRPr sz="500">
                <a:latin typeface="Inter"/>
                <a:ea typeface="Inter"/>
                <a:cs typeface="Inter"/>
                <a:sym typeface="Inter"/>
              </a:defRPr>
            </a:lvl2pPr>
            <a:lvl3pPr lvl="2" rtl="0">
              <a:spcBef>
                <a:spcPts val="0"/>
              </a:spcBef>
              <a:spcAft>
                <a:spcPts val="0"/>
              </a:spcAft>
              <a:buSzPts val="500"/>
              <a:buFont typeface="Inter"/>
              <a:buNone/>
              <a:defRPr sz="500">
                <a:latin typeface="Inter"/>
                <a:ea typeface="Inter"/>
                <a:cs typeface="Inter"/>
                <a:sym typeface="Inter"/>
              </a:defRPr>
            </a:lvl3pPr>
            <a:lvl4pPr lvl="3" rtl="0">
              <a:spcBef>
                <a:spcPts val="0"/>
              </a:spcBef>
              <a:spcAft>
                <a:spcPts val="0"/>
              </a:spcAft>
              <a:buSzPts val="500"/>
              <a:buFont typeface="Inter"/>
              <a:buNone/>
              <a:defRPr sz="500">
                <a:latin typeface="Inter"/>
                <a:ea typeface="Inter"/>
                <a:cs typeface="Inter"/>
                <a:sym typeface="Inter"/>
              </a:defRPr>
            </a:lvl4pPr>
            <a:lvl5pPr lvl="4" rtl="0">
              <a:spcBef>
                <a:spcPts val="0"/>
              </a:spcBef>
              <a:spcAft>
                <a:spcPts val="0"/>
              </a:spcAft>
              <a:buSzPts val="500"/>
              <a:buFont typeface="Inter"/>
              <a:buNone/>
              <a:defRPr sz="500">
                <a:latin typeface="Inter"/>
                <a:ea typeface="Inter"/>
                <a:cs typeface="Inter"/>
                <a:sym typeface="Inter"/>
              </a:defRPr>
            </a:lvl5pPr>
            <a:lvl6pPr lvl="5" rtl="0">
              <a:spcBef>
                <a:spcPts val="0"/>
              </a:spcBef>
              <a:spcAft>
                <a:spcPts val="0"/>
              </a:spcAft>
              <a:buSzPts val="500"/>
              <a:buFont typeface="Inter"/>
              <a:buNone/>
              <a:defRPr sz="500">
                <a:latin typeface="Inter"/>
                <a:ea typeface="Inter"/>
                <a:cs typeface="Inter"/>
                <a:sym typeface="Inter"/>
              </a:defRPr>
            </a:lvl6pPr>
            <a:lvl7pPr lvl="6" rtl="0">
              <a:spcBef>
                <a:spcPts val="0"/>
              </a:spcBef>
              <a:spcAft>
                <a:spcPts val="0"/>
              </a:spcAft>
              <a:buSzPts val="500"/>
              <a:buFont typeface="Inter"/>
              <a:buNone/>
              <a:defRPr sz="500">
                <a:latin typeface="Inter"/>
                <a:ea typeface="Inter"/>
                <a:cs typeface="Inter"/>
                <a:sym typeface="Inter"/>
              </a:defRPr>
            </a:lvl7pPr>
            <a:lvl8pPr lvl="7" rtl="0">
              <a:spcBef>
                <a:spcPts val="0"/>
              </a:spcBef>
              <a:spcAft>
                <a:spcPts val="0"/>
              </a:spcAft>
              <a:buSzPts val="500"/>
              <a:buFont typeface="Inter"/>
              <a:buNone/>
              <a:defRPr sz="500">
                <a:latin typeface="Inter"/>
                <a:ea typeface="Inter"/>
                <a:cs typeface="Inter"/>
                <a:sym typeface="Inter"/>
              </a:defRPr>
            </a:lvl8pPr>
            <a:lvl9pPr lvl="8" rtl="0">
              <a:spcBef>
                <a:spcPts val="0"/>
              </a:spcBef>
              <a:spcAft>
                <a:spcPts val="0"/>
              </a:spcAft>
              <a:buSzPts val="500"/>
              <a:buFont typeface="Inter"/>
              <a:buNone/>
              <a:defRPr sz="500">
                <a:latin typeface="Inter"/>
                <a:ea typeface="Inter"/>
                <a:cs typeface="Inter"/>
                <a:sym typeface="Inter"/>
              </a:defRPr>
            </a:lvl9pPr>
          </a:lstStyle>
          <a:p/>
        </p:txBody>
      </p:sp>
      <p:sp>
        <p:nvSpPr>
          <p:cNvPr id="185" name="Google Shape;185;p26"/>
          <p:cNvSpPr txBox="1"/>
          <p:nvPr>
            <p:ph idx="12" type="sldNum"/>
          </p:nvPr>
        </p:nvSpPr>
        <p:spPr>
          <a:xfrm>
            <a:off x="8556784" y="4749851"/>
            <a:ext cx="548700" cy="393600"/>
          </a:xfrm>
          <a:prstGeom prst="rect">
            <a:avLst/>
          </a:prstGeom>
          <a:noFill/>
          <a:ln>
            <a:noFill/>
          </a:ln>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pic>
        <p:nvPicPr>
          <p:cNvPr id="186" name="Google Shape;186;p26"/>
          <p:cNvPicPr preferRelativeResize="0"/>
          <p:nvPr/>
        </p:nvPicPr>
        <p:blipFill rotWithShape="1">
          <a:blip r:embed="rId3">
            <a:alphaModFix/>
          </a:blip>
          <a:srcRect b="0" l="28110" r="11202" t="0"/>
          <a:stretch/>
        </p:blipFill>
        <p:spPr>
          <a:xfrm>
            <a:off x="4246525" y="191800"/>
            <a:ext cx="4897475" cy="4760899"/>
          </a:xfrm>
          <a:prstGeom prst="rect">
            <a:avLst/>
          </a:prstGeom>
          <a:noFill/>
          <a:ln>
            <a:noFill/>
          </a:ln>
        </p:spPr>
      </p:pic>
      <p:sp>
        <p:nvSpPr>
          <p:cNvPr id="187" name="Google Shape;187;p26"/>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accent1"/>
                </a:solidFill>
                <a:latin typeface="Inter Black"/>
                <a:ea typeface="Inter Black"/>
                <a:cs typeface="Inter Black"/>
                <a:sym typeface="Inter Black"/>
              </a:rPr>
              <a:t>—</a:t>
            </a:r>
            <a:endParaRPr sz="500">
              <a:solidFill>
                <a:srgbClr val="FFFFFF"/>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01 1 1">
  <p:cSld name="TITLE_1_2_1_2">
    <p:bg>
      <p:bgPr>
        <a:solidFill>
          <a:schemeClr val="dk2"/>
        </a:solidFill>
      </p:bgPr>
    </p:bg>
    <p:spTree>
      <p:nvGrpSpPr>
        <p:cNvPr id="188" name="Shape 188"/>
        <p:cNvGrpSpPr/>
        <p:nvPr/>
      </p:nvGrpSpPr>
      <p:grpSpPr>
        <a:xfrm>
          <a:off x="0" y="0"/>
          <a:ext cx="0" cy="0"/>
          <a:chOff x="0" y="0"/>
          <a:chExt cx="0" cy="0"/>
        </a:xfrm>
      </p:grpSpPr>
      <p:sp>
        <p:nvSpPr>
          <p:cNvPr id="189" name="Google Shape;189;p27"/>
          <p:cNvSpPr txBox="1"/>
          <p:nvPr>
            <p:ph type="title"/>
          </p:nvPr>
        </p:nvSpPr>
        <p:spPr>
          <a:xfrm>
            <a:off x="827488" y="1956900"/>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pic>
        <p:nvPicPr>
          <p:cNvPr id="190" name="Google Shape;190;p27"/>
          <p:cNvPicPr preferRelativeResize="0"/>
          <p:nvPr/>
        </p:nvPicPr>
        <p:blipFill rotWithShape="1">
          <a:blip r:embed="rId2">
            <a:alphaModFix/>
          </a:blip>
          <a:srcRect b="1085" l="23608" r="19775" t="1085"/>
          <a:stretch/>
        </p:blipFill>
        <p:spPr>
          <a:xfrm>
            <a:off x="4246525" y="191788"/>
            <a:ext cx="4897478" cy="4760902"/>
          </a:xfrm>
          <a:prstGeom prst="rect">
            <a:avLst/>
          </a:prstGeom>
          <a:noFill/>
          <a:ln>
            <a:noFill/>
          </a:ln>
        </p:spPr>
      </p:pic>
      <p:sp>
        <p:nvSpPr>
          <p:cNvPr id="191" name="Google Shape;191;p27"/>
          <p:cNvSpPr txBox="1"/>
          <p:nvPr>
            <p:ph idx="1" type="subTitle"/>
          </p:nvPr>
        </p:nvSpPr>
        <p:spPr>
          <a:xfrm>
            <a:off x="827488" y="3177750"/>
            <a:ext cx="2648400" cy="101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p:txBody>
      </p:sp>
      <p:sp>
        <p:nvSpPr>
          <p:cNvPr id="192" name="Google Shape;192;p27"/>
          <p:cNvSpPr txBox="1"/>
          <p:nvPr>
            <p:ph idx="12" type="sldNum"/>
          </p:nvPr>
        </p:nvSpPr>
        <p:spPr>
          <a:xfrm>
            <a:off x="8556784" y="4749851"/>
            <a:ext cx="548700" cy="393600"/>
          </a:xfrm>
          <a:prstGeom prst="rect">
            <a:avLst/>
          </a:prstGeom>
          <a:noFill/>
          <a:ln>
            <a:noFill/>
          </a:ln>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193" name="Google Shape;193;p27"/>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accent1"/>
                </a:solidFill>
                <a:latin typeface="Inter Black"/>
                <a:ea typeface="Inter Black"/>
                <a:cs typeface="Inter Black"/>
                <a:sym typeface="Inter Black"/>
              </a:rPr>
              <a:t>—</a:t>
            </a:r>
            <a:endParaRPr sz="500">
              <a:solidFill>
                <a:srgbClr val="FFFFFF"/>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
        <p:nvSpPr>
          <p:cNvPr id="194" name="Google Shape;194;p27"/>
          <p:cNvSpPr txBox="1"/>
          <p:nvPr/>
        </p:nvSpPr>
        <p:spPr>
          <a:xfrm>
            <a:off x="827484" y="0"/>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t/>
            </a:r>
            <a:endParaRPr sz="500">
              <a:solidFill>
                <a:srgbClr val="FFFFFF"/>
              </a:solidFill>
            </a:endParaRPr>
          </a:p>
          <a:p>
            <a:pPr indent="0" lvl="0" marL="0" rtl="0" algn="l">
              <a:spcBef>
                <a:spcPts val="0"/>
              </a:spcBef>
              <a:spcAft>
                <a:spcPts val="0"/>
              </a:spcAft>
              <a:buNone/>
            </a:pPr>
            <a:r>
              <a:rPr lang="en-US" sz="500">
                <a:solidFill>
                  <a:srgbClr val="FFFFFF"/>
                </a:solidFill>
                <a:latin typeface="Inter"/>
                <a:ea typeface="Inter"/>
                <a:cs typeface="Inter"/>
                <a:sym typeface="Inter"/>
              </a:rPr>
              <a:t>Nearform</a:t>
            </a:r>
            <a:endParaRPr sz="500">
              <a:solidFill>
                <a:srgbClr val="FFFFFF"/>
              </a:solidFill>
              <a:latin typeface="Inter"/>
              <a:ea typeface="Inter"/>
              <a:cs typeface="Inter"/>
              <a:sym typeface="Inte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Title_Dark">
  <p:cSld name="TITLE_1_2">
    <p:bg>
      <p:bgPr>
        <a:solidFill>
          <a:schemeClr val="dk2"/>
        </a:solidFill>
      </p:bgPr>
    </p:bg>
    <p:spTree>
      <p:nvGrpSpPr>
        <p:cNvPr id="199" name="Shape 199"/>
        <p:cNvGrpSpPr/>
        <p:nvPr/>
      </p:nvGrpSpPr>
      <p:grpSpPr>
        <a:xfrm>
          <a:off x="0" y="0"/>
          <a:ext cx="0" cy="0"/>
          <a:chOff x="0" y="0"/>
          <a:chExt cx="0" cy="0"/>
        </a:xfrm>
      </p:grpSpPr>
      <p:sp>
        <p:nvSpPr>
          <p:cNvPr id="200" name="Google Shape;200;p29"/>
          <p:cNvSpPr txBox="1"/>
          <p:nvPr>
            <p:ph type="title"/>
          </p:nvPr>
        </p:nvSpPr>
        <p:spPr>
          <a:xfrm>
            <a:off x="827484" y="1956900"/>
            <a:ext cx="40215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600"/>
              <a:buNone/>
              <a:defRPr sz="3600">
                <a:solidFill>
                  <a:schemeClr val="lt1"/>
                </a:solidFill>
              </a:defRPr>
            </a:lvl1pPr>
            <a:lvl2pPr lvl="1" rtl="0">
              <a:lnSpc>
                <a:spcPct val="100000"/>
              </a:lnSpc>
              <a:spcBef>
                <a:spcPts val="0"/>
              </a:spcBef>
              <a:spcAft>
                <a:spcPts val="0"/>
              </a:spcAft>
              <a:buClr>
                <a:srgbClr val="FFFFFF"/>
              </a:buClr>
              <a:buSzPts val="3600"/>
              <a:buNone/>
              <a:defRPr sz="3600"/>
            </a:lvl2pPr>
            <a:lvl3pPr lvl="2" rtl="0">
              <a:lnSpc>
                <a:spcPct val="100000"/>
              </a:lnSpc>
              <a:spcBef>
                <a:spcPts val="0"/>
              </a:spcBef>
              <a:spcAft>
                <a:spcPts val="0"/>
              </a:spcAft>
              <a:buClr>
                <a:srgbClr val="FFFFFF"/>
              </a:buClr>
              <a:buSzPts val="3600"/>
              <a:buNone/>
              <a:defRPr sz="3600"/>
            </a:lvl3pPr>
            <a:lvl4pPr lvl="3" rtl="0">
              <a:lnSpc>
                <a:spcPct val="100000"/>
              </a:lnSpc>
              <a:spcBef>
                <a:spcPts val="0"/>
              </a:spcBef>
              <a:spcAft>
                <a:spcPts val="0"/>
              </a:spcAft>
              <a:buClr>
                <a:srgbClr val="FFFFFF"/>
              </a:buClr>
              <a:buSzPts val="3600"/>
              <a:buNone/>
              <a:defRPr sz="3600"/>
            </a:lvl4pPr>
            <a:lvl5pPr lvl="4" rtl="0">
              <a:lnSpc>
                <a:spcPct val="100000"/>
              </a:lnSpc>
              <a:spcBef>
                <a:spcPts val="0"/>
              </a:spcBef>
              <a:spcAft>
                <a:spcPts val="0"/>
              </a:spcAft>
              <a:buClr>
                <a:srgbClr val="FFFFFF"/>
              </a:buClr>
              <a:buSzPts val="3600"/>
              <a:buNone/>
              <a:defRPr sz="3600"/>
            </a:lvl5pPr>
            <a:lvl6pPr lvl="5" rtl="0">
              <a:lnSpc>
                <a:spcPct val="100000"/>
              </a:lnSpc>
              <a:spcBef>
                <a:spcPts val="0"/>
              </a:spcBef>
              <a:spcAft>
                <a:spcPts val="0"/>
              </a:spcAft>
              <a:buClr>
                <a:srgbClr val="FFFFFF"/>
              </a:buClr>
              <a:buSzPts val="3600"/>
              <a:buNone/>
              <a:defRPr sz="3600"/>
            </a:lvl6pPr>
            <a:lvl7pPr lvl="6" rtl="0">
              <a:lnSpc>
                <a:spcPct val="100000"/>
              </a:lnSpc>
              <a:spcBef>
                <a:spcPts val="0"/>
              </a:spcBef>
              <a:spcAft>
                <a:spcPts val="0"/>
              </a:spcAft>
              <a:buClr>
                <a:srgbClr val="FFFFFF"/>
              </a:buClr>
              <a:buSzPts val="3600"/>
              <a:buNone/>
              <a:defRPr sz="3600"/>
            </a:lvl7pPr>
            <a:lvl8pPr lvl="7" rtl="0">
              <a:lnSpc>
                <a:spcPct val="100000"/>
              </a:lnSpc>
              <a:spcBef>
                <a:spcPts val="0"/>
              </a:spcBef>
              <a:spcAft>
                <a:spcPts val="0"/>
              </a:spcAft>
              <a:buClr>
                <a:srgbClr val="FFFFFF"/>
              </a:buClr>
              <a:buSzPts val="3600"/>
              <a:buNone/>
              <a:defRPr sz="3600"/>
            </a:lvl8pPr>
            <a:lvl9pPr lvl="8" rtl="0">
              <a:lnSpc>
                <a:spcPct val="100000"/>
              </a:lnSpc>
              <a:spcBef>
                <a:spcPts val="0"/>
              </a:spcBef>
              <a:spcAft>
                <a:spcPts val="0"/>
              </a:spcAft>
              <a:buClr>
                <a:srgbClr val="FFFFFF"/>
              </a:buClr>
              <a:buSzPts val="3600"/>
              <a:buNone/>
              <a:defRPr sz="3600"/>
            </a:lvl9pPr>
          </a:lstStyle>
          <a:p/>
        </p:txBody>
      </p:sp>
      <p:grpSp>
        <p:nvGrpSpPr>
          <p:cNvPr id="201" name="Google Shape;201;p29"/>
          <p:cNvGrpSpPr/>
          <p:nvPr/>
        </p:nvGrpSpPr>
        <p:grpSpPr>
          <a:xfrm>
            <a:off x="827466" y="524431"/>
            <a:ext cx="1962370" cy="339422"/>
            <a:chOff x="927275" y="2421250"/>
            <a:chExt cx="5727875" cy="990725"/>
          </a:xfrm>
        </p:grpSpPr>
        <p:sp>
          <p:nvSpPr>
            <p:cNvPr id="202" name="Google Shape;202;p29"/>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9"/>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9"/>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9"/>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9"/>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9"/>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9"/>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29"/>
          <p:cNvSpPr txBox="1"/>
          <p:nvPr>
            <p:ph idx="1" type="subTitle"/>
          </p:nvPr>
        </p:nvSpPr>
        <p:spPr>
          <a:xfrm>
            <a:off x="827474" y="3749063"/>
            <a:ext cx="33339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11" name="Google Shape;211;p29"/>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500">
                <a:solidFill>
                  <a:srgbClr val="7879A9"/>
                </a:solidFill>
                <a:latin typeface="Inter"/>
                <a:ea typeface="Inter"/>
                <a:cs typeface="Inter"/>
                <a:sym typeface="Inter"/>
              </a:rPr>
              <a:t>© Copyright 2024 Nearform Ltd. All Rights Reserved.</a:t>
            </a:r>
            <a:endParaRPr sz="500">
              <a:solidFill>
                <a:srgbClr val="7879A9"/>
              </a:solidFill>
              <a:latin typeface="Inter"/>
              <a:ea typeface="Inter"/>
              <a:cs typeface="Inter"/>
              <a:sym typeface="Inte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Light" type="tx">
  <p:cSld name="TITLE_AND_BODY">
    <p:spTree>
      <p:nvGrpSpPr>
        <p:cNvPr id="212" name="Shape 212"/>
        <p:cNvGrpSpPr/>
        <p:nvPr/>
      </p:nvGrpSpPr>
      <p:grpSpPr>
        <a:xfrm>
          <a:off x="0" y="0"/>
          <a:ext cx="0" cy="0"/>
          <a:chOff x="0" y="0"/>
          <a:chExt cx="0" cy="0"/>
        </a:xfrm>
      </p:grpSpPr>
      <p:sp>
        <p:nvSpPr>
          <p:cNvPr id="213" name="Google Shape;213;p30"/>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800"/>
              <a:buNone/>
              <a:defRPr sz="18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14" name="Google Shape;214;p30"/>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1"/>
                </a:solidFill>
                <a:latin typeface="Inter"/>
                <a:ea typeface="Inter"/>
                <a:cs typeface="Inter"/>
                <a:sym typeface="Inter"/>
              </a:rPr>
              <a:t>‹#›</a:t>
            </a:fld>
            <a:endParaRPr b="0">
              <a:solidFill>
                <a:schemeClr val="dk1"/>
              </a:solidFill>
            </a:endParaRPr>
          </a:p>
        </p:txBody>
      </p:sp>
      <p:grpSp>
        <p:nvGrpSpPr>
          <p:cNvPr id="215" name="Google Shape;215;p30"/>
          <p:cNvGrpSpPr/>
          <p:nvPr/>
        </p:nvGrpSpPr>
        <p:grpSpPr>
          <a:xfrm>
            <a:off x="8752286" y="4825323"/>
            <a:ext cx="198914" cy="154031"/>
            <a:chOff x="2291250" y="1842150"/>
            <a:chExt cx="2977750" cy="2305850"/>
          </a:xfrm>
        </p:grpSpPr>
        <p:sp>
          <p:nvSpPr>
            <p:cNvPr id="216" name="Google Shape;216;p30"/>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17" name="Google Shape;217;p30"/>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Dark">
  <p:cSld name="TITLE_AND_BODY_2">
    <p:bg>
      <p:bgPr>
        <a:solidFill>
          <a:schemeClr val="dk1"/>
        </a:solidFill>
      </p:bgPr>
    </p:bg>
    <p:spTree>
      <p:nvGrpSpPr>
        <p:cNvPr id="218" name="Shape 218"/>
        <p:cNvGrpSpPr/>
        <p:nvPr/>
      </p:nvGrpSpPr>
      <p:grpSpPr>
        <a:xfrm>
          <a:off x="0" y="0"/>
          <a:ext cx="0" cy="0"/>
          <a:chOff x="0" y="0"/>
          <a:chExt cx="0" cy="0"/>
        </a:xfrm>
      </p:grpSpPr>
      <p:sp>
        <p:nvSpPr>
          <p:cNvPr id="219" name="Google Shape;219;p31"/>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20" name="Google Shape;220;p31"/>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grpSp>
        <p:nvGrpSpPr>
          <p:cNvPr id="221" name="Google Shape;221;p31"/>
          <p:cNvGrpSpPr/>
          <p:nvPr/>
        </p:nvGrpSpPr>
        <p:grpSpPr>
          <a:xfrm>
            <a:off x="8752286" y="4825323"/>
            <a:ext cx="198914" cy="154031"/>
            <a:chOff x="2291250" y="1842150"/>
            <a:chExt cx="2977750" cy="2305850"/>
          </a:xfrm>
        </p:grpSpPr>
        <p:sp>
          <p:nvSpPr>
            <p:cNvPr id="222" name="Google Shape;222;p31"/>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23" name="Google Shape;223;p31"/>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Color">
  <p:cSld name="TITLE_AND_BODY_2_1">
    <p:bg>
      <p:bgPr>
        <a:solidFill>
          <a:schemeClr val="accent1"/>
        </a:solidFill>
      </p:bgPr>
    </p:bg>
    <p:spTree>
      <p:nvGrpSpPr>
        <p:cNvPr id="224" name="Shape 224"/>
        <p:cNvGrpSpPr/>
        <p:nvPr/>
      </p:nvGrpSpPr>
      <p:grpSpPr>
        <a:xfrm>
          <a:off x="0" y="0"/>
          <a:ext cx="0" cy="0"/>
          <a:chOff x="0" y="0"/>
          <a:chExt cx="0" cy="0"/>
        </a:xfrm>
      </p:grpSpPr>
      <p:sp>
        <p:nvSpPr>
          <p:cNvPr id="225" name="Google Shape;225;p32"/>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800"/>
              <a:buNone/>
              <a:defRPr sz="1800">
                <a:solidFill>
                  <a:schemeClr val="dk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26" name="Google Shape;226;p32"/>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lvl1pPr>
            <a:lvl2pPr lvl="1" rtl="0">
              <a:buClr>
                <a:schemeClr val="lt1"/>
              </a:buClr>
              <a:buSzPts val="700"/>
              <a:buFont typeface="Inter"/>
              <a:buNone/>
              <a:defRPr sz="500"/>
            </a:lvl2pPr>
            <a:lvl3pPr lvl="2" rtl="0">
              <a:buClr>
                <a:schemeClr val="lt1"/>
              </a:buClr>
              <a:buSzPts val="700"/>
              <a:buFont typeface="Inter"/>
              <a:buNone/>
              <a:defRPr sz="500"/>
            </a:lvl3pPr>
            <a:lvl4pPr lvl="3" rtl="0">
              <a:buClr>
                <a:schemeClr val="lt1"/>
              </a:buClr>
              <a:buSzPts val="700"/>
              <a:buFont typeface="Inter"/>
              <a:buNone/>
              <a:defRPr sz="500"/>
            </a:lvl4pPr>
            <a:lvl5pPr lvl="4" rtl="0">
              <a:buClr>
                <a:schemeClr val="lt1"/>
              </a:buClr>
              <a:buSzPts val="700"/>
              <a:buFont typeface="Inter"/>
              <a:buNone/>
              <a:defRPr sz="500"/>
            </a:lvl5pPr>
            <a:lvl6pPr lvl="5" rtl="0">
              <a:buClr>
                <a:schemeClr val="lt1"/>
              </a:buClr>
              <a:buSzPts val="700"/>
              <a:buFont typeface="Inter"/>
              <a:buNone/>
              <a:defRPr sz="500"/>
            </a:lvl6pPr>
            <a:lvl7pPr lvl="6" rtl="0">
              <a:buClr>
                <a:schemeClr val="lt1"/>
              </a:buClr>
              <a:buSzPts val="700"/>
              <a:buFont typeface="Inter"/>
              <a:buNone/>
              <a:defRPr sz="500"/>
            </a:lvl7pPr>
            <a:lvl8pPr lvl="7" rtl="0">
              <a:buClr>
                <a:schemeClr val="lt1"/>
              </a:buClr>
              <a:buSzPts val="700"/>
              <a:buFont typeface="Inter"/>
              <a:buNone/>
              <a:defRPr sz="500"/>
            </a:lvl8pPr>
            <a:lvl9pPr lvl="8" rtl="0">
              <a:buClr>
                <a:schemeClr val="lt1"/>
              </a:buClr>
              <a:buSzPts val="700"/>
              <a:buFont typeface="Inter"/>
              <a:buNone/>
              <a:defRPr sz="500"/>
            </a:lvl9pPr>
          </a:lstStyle>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latin typeface="Inter Black"/>
                <a:ea typeface="Inter Black"/>
                <a:cs typeface="Inter Black"/>
                <a:sym typeface="Inter Black"/>
              </a:rPr>
              <a:t>—</a:t>
            </a:r>
            <a:endParaRPr>
              <a:solidFill>
                <a:schemeClr val="l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a:solidFill>
                <a:schemeClr val="dk2"/>
              </a:solidFill>
              <a:latin typeface="Inter"/>
              <a:ea typeface="Inter"/>
              <a:cs typeface="Inter"/>
              <a:sym typeface="Inter"/>
            </a:endParaRPr>
          </a:p>
        </p:txBody>
      </p:sp>
      <p:grpSp>
        <p:nvGrpSpPr>
          <p:cNvPr id="227" name="Google Shape;227;p32"/>
          <p:cNvGrpSpPr/>
          <p:nvPr/>
        </p:nvGrpSpPr>
        <p:grpSpPr>
          <a:xfrm>
            <a:off x="8752286" y="4825323"/>
            <a:ext cx="198914" cy="154031"/>
            <a:chOff x="2291250" y="1842150"/>
            <a:chExt cx="2977750" cy="2305850"/>
          </a:xfrm>
        </p:grpSpPr>
        <p:sp>
          <p:nvSpPr>
            <p:cNvPr id="228" name="Google Shape;228;p32"/>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29" name="Google Shape;229;p32"/>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230" name="Shape 23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Light" type="tx">
  <p:cSld name="TITLE_AND_BODY">
    <p:spTree>
      <p:nvGrpSpPr>
        <p:cNvPr id="39" name="Shape 39"/>
        <p:cNvGrpSpPr/>
        <p:nvPr/>
      </p:nvGrpSpPr>
      <p:grpSpPr>
        <a:xfrm>
          <a:off x="0" y="0"/>
          <a:ext cx="0" cy="0"/>
          <a:chOff x="0" y="0"/>
          <a:chExt cx="0" cy="0"/>
        </a:xfrm>
      </p:grpSpPr>
      <p:sp>
        <p:nvSpPr>
          <p:cNvPr id="40" name="Google Shape;40;p4"/>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41" name="Google Shape;41;p4"/>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1"/>
                </a:solidFill>
                <a:latin typeface="Inter"/>
                <a:ea typeface="Inter"/>
                <a:cs typeface="Inter"/>
                <a:sym typeface="Inter"/>
              </a:rPr>
              <a:t>‹#›</a:t>
            </a:fld>
            <a:endParaRPr b="0">
              <a:solidFill>
                <a:schemeClr val="dk1"/>
              </a:solidFill>
            </a:endParaRPr>
          </a:p>
        </p:txBody>
      </p:sp>
      <p:grpSp>
        <p:nvGrpSpPr>
          <p:cNvPr id="42" name="Google Shape;42;p4"/>
          <p:cNvGrpSpPr/>
          <p:nvPr/>
        </p:nvGrpSpPr>
        <p:grpSpPr>
          <a:xfrm>
            <a:off x="8752286" y="4825323"/>
            <a:ext cx="198914" cy="154031"/>
            <a:chOff x="2291250" y="1842150"/>
            <a:chExt cx="2977750" cy="2305850"/>
          </a:xfrm>
        </p:grpSpPr>
        <p:sp>
          <p:nvSpPr>
            <p:cNvPr id="43" name="Google Shape;43;p4"/>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44" name="Google Shape;44;p4"/>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Title_Dark">
  <p:cSld name="TITLE_1_2">
    <p:bg>
      <p:bgPr>
        <a:solidFill>
          <a:schemeClr val="dk2"/>
        </a:solidFill>
      </p:bgPr>
    </p:bg>
    <p:spTree>
      <p:nvGrpSpPr>
        <p:cNvPr id="235" name="Shape 235"/>
        <p:cNvGrpSpPr/>
        <p:nvPr/>
      </p:nvGrpSpPr>
      <p:grpSpPr>
        <a:xfrm>
          <a:off x="0" y="0"/>
          <a:ext cx="0" cy="0"/>
          <a:chOff x="0" y="0"/>
          <a:chExt cx="0" cy="0"/>
        </a:xfrm>
      </p:grpSpPr>
      <p:sp>
        <p:nvSpPr>
          <p:cNvPr id="236" name="Google Shape;236;p35"/>
          <p:cNvSpPr txBox="1"/>
          <p:nvPr>
            <p:ph type="title"/>
          </p:nvPr>
        </p:nvSpPr>
        <p:spPr>
          <a:xfrm>
            <a:off x="827484" y="1956900"/>
            <a:ext cx="40215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600"/>
              <a:buNone/>
              <a:defRPr sz="3600">
                <a:solidFill>
                  <a:schemeClr val="lt1"/>
                </a:solidFill>
              </a:defRPr>
            </a:lvl1pPr>
            <a:lvl2pPr lvl="1" rtl="0">
              <a:lnSpc>
                <a:spcPct val="100000"/>
              </a:lnSpc>
              <a:spcBef>
                <a:spcPts val="0"/>
              </a:spcBef>
              <a:spcAft>
                <a:spcPts val="0"/>
              </a:spcAft>
              <a:buClr>
                <a:srgbClr val="FFFFFF"/>
              </a:buClr>
              <a:buSzPts val="3600"/>
              <a:buNone/>
              <a:defRPr sz="3600"/>
            </a:lvl2pPr>
            <a:lvl3pPr lvl="2" rtl="0">
              <a:lnSpc>
                <a:spcPct val="100000"/>
              </a:lnSpc>
              <a:spcBef>
                <a:spcPts val="0"/>
              </a:spcBef>
              <a:spcAft>
                <a:spcPts val="0"/>
              </a:spcAft>
              <a:buClr>
                <a:srgbClr val="FFFFFF"/>
              </a:buClr>
              <a:buSzPts val="3600"/>
              <a:buNone/>
              <a:defRPr sz="3600"/>
            </a:lvl3pPr>
            <a:lvl4pPr lvl="3" rtl="0">
              <a:lnSpc>
                <a:spcPct val="100000"/>
              </a:lnSpc>
              <a:spcBef>
                <a:spcPts val="0"/>
              </a:spcBef>
              <a:spcAft>
                <a:spcPts val="0"/>
              </a:spcAft>
              <a:buClr>
                <a:srgbClr val="FFFFFF"/>
              </a:buClr>
              <a:buSzPts val="3600"/>
              <a:buNone/>
              <a:defRPr sz="3600"/>
            </a:lvl4pPr>
            <a:lvl5pPr lvl="4" rtl="0">
              <a:lnSpc>
                <a:spcPct val="100000"/>
              </a:lnSpc>
              <a:spcBef>
                <a:spcPts val="0"/>
              </a:spcBef>
              <a:spcAft>
                <a:spcPts val="0"/>
              </a:spcAft>
              <a:buClr>
                <a:srgbClr val="FFFFFF"/>
              </a:buClr>
              <a:buSzPts val="3600"/>
              <a:buNone/>
              <a:defRPr sz="3600"/>
            </a:lvl5pPr>
            <a:lvl6pPr lvl="5" rtl="0">
              <a:lnSpc>
                <a:spcPct val="100000"/>
              </a:lnSpc>
              <a:spcBef>
                <a:spcPts val="0"/>
              </a:spcBef>
              <a:spcAft>
                <a:spcPts val="0"/>
              </a:spcAft>
              <a:buClr>
                <a:srgbClr val="FFFFFF"/>
              </a:buClr>
              <a:buSzPts val="3600"/>
              <a:buNone/>
              <a:defRPr sz="3600"/>
            </a:lvl6pPr>
            <a:lvl7pPr lvl="6" rtl="0">
              <a:lnSpc>
                <a:spcPct val="100000"/>
              </a:lnSpc>
              <a:spcBef>
                <a:spcPts val="0"/>
              </a:spcBef>
              <a:spcAft>
                <a:spcPts val="0"/>
              </a:spcAft>
              <a:buClr>
                <a:srgbClr val="FFFFFF"/>
              </a:buClr>
              <a:buSzPts val="3600"/>
              <a:buNone/>
              <a:defRPr sz="3600"/>
            </a:lvl7pPr>
            <a:lvl8pPr lvl="7" rtl="0">
              <a:lnSpc>
                <a:spcPct val="100000"/>
              </a:lnSpc>
              <a:spcBef>
                <a:spcPts val="0"/>
              </a:spcBef>
              <a:spcAft>
                <a:spcPts val="0"/>
              </a:spcAft>
              <a:buClr>
                <a:srgbClr val="FFFFFF"/>
              </a:buClr>
              <a:buSzPts val="3600"/>
              <a:buNone/>
              <a:defRPr sz="3600"/>
            </a:lvl8pPr>
            <a:lvl9pPr lvl="8" rtl="0">
              <a:lnSpc>
                <a:spcPct val="100000"/>
              </a:lnSpc>
              <a:spcBef>
                <a:spcPts val="0"/>
              </a:spcBef>
              <a:spcAft>
                <a:spcPts val="0"/>
              </a:spcAft>
              <a:buClr>
                <a:srgbClr val="FFFFFF"/>
              </a:buClr>
              <a:buSzPts val="3600"/>
              <a:buNone/>
              <a:defRPr sz="3600"/>
            </a:lvl9pPr>
          </a:lstStyle>
          <a:p/>
        </p:txBody>
      </p:sp>
      <p:grpSp>
        <p:nvGrpSpPr>
          <p:cNvPr id="237" name="Google Shape;237;p35"/>
          <p:cNvGrpSpPr/>
          <p:nvPr/>
        </p:nvGrpSpPr>
        <p:grpSpPr>
          <a:xfrm>
            <a:off x="827466" y="524431"/>
            <a:ext cx="1962370" cy="339422"/>
            <a:chOff x="927275" y="2421250"/>
            <a:chExt cx="5727875" cy="990725"/>
          </a:xfrm>
        </p:grpSpPr>
        <p:sp>
          <p:nvSpPr>
            <p:cNvPr id="238" name="Google Shape;238;p35"/>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5"/>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35"/>
          <p:cNvSpPr txBox="1"/>
          <p:nvPr>
            <p:ph idx="1" type="subTitle"/>
          </p:nvPr>
        </p:nvSpPr>
        <p:spPr>
          <a:xfrm>
            <a:off x="827474" y="3749063"/>
            <a:ext cx="33339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47" name="Google Shape;247;p35"/>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500">
                <a:solidFill>
                  <a:srgbClr val="7879A9"/>
                </a:solidFill>
                <a:latin typeface="Inter"/>
                <a:ea typeface="Inter"/>
                <a:cs typeface="Inter"/>
                <a:sym typeface="Inter"/>
              </a:rPr>
              <a:t>© Copyright 2023 NearForm Ltd. All Rights Reserved.</a:t>
            </a:r>
            <a:endParaRPr sz="500">
              <a:solidFill>
                <a:srgbClr val="7879A9"/>
              </a:solidFill>
              <a:latin typeface="Inter"/>
              <a:ea typeface="Inter"/>
              <a:cs typeface="Inter"/>
              <a:sym typeface="Inte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Light" type="tx">
  <p:cSld name="TITLE_AND_BODY">
    <p:spTree>
      <p:nvGrpSpPr>
        <p:cNvPr id="248" name="Shape 248"/>
        <p:cNvGrpSpPr/>
        <p:nvPr/>
      </p:nvGrpSpPr>
      <p:grpSpPr>
        <a:xfrm>
          <a:off x="0" y="0"/>
          <a:ext cx="0" cy="0"/>
          <a:chOff x="0" y="0"/>
          <a:chExt cx="0" cy="0"/>
        </a:xfrm>
      </p:grpSpPr>
      <p:sp>
        <p:nvSpPr>
          <p:cNvPr id="249" name="Google Shape;249;p36"/>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50" name="Google Shape;250;p36"/>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1"/>
                </a:solidFill>
                <a:latin typeface="Inter"/>
                <a:ea typeface="Inter"/>
                <a:cs typeface="Inter"/>
                <a:sym typeface="Inter"/>
              </a:rPr>
              <a:t>‹#›</a:t>
            </a:fld>
            <a:endParaRPr b="0">
              <a:solidFill>
                <a:schemeClr val="dk1"/>
              </a:solidFill>
            </a:endParaRPr>
          </a:p>
        </p:txBody>
      </p:sp>
      <p:grpSp>
        <p:nvGrpSpPr>
          <p:cNvPr id="251" name="Google Shape;251;p36"/>
          <p:cNvGrpSpPr/>
          <p:nvPr/>
        </p:nvGrpSpPr>
        <p:grpSpPr>
          <a:xfrm>
            <a:off x="8752286" y="4825323"/>
            <a:ext cx="198914" cy="154031"/>
            <a:chOff x="2291250" y="1842150"/>
            <a:chExt cx="2977750" cy="2305850"/>
          </a:xfrm>
        </p:grpSpPr>
        <p:sp>
          <p:nvSpPr>
            <p:cNvPr id="252" name="Google Shape;252;p36"/>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53" name="Google Shape;253;p36"/>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Dark">
  <p:cSld name="TITLE_AND_BODY_2">
    <p:bg>
      <p:bgPr>
        <a:solidFill>
          <a:schemeClr val="dk1"/>
        </a:solidFill>
      </p:bgPr>
    </p:bg>
    <p:spTree>
      <p:nvGrpSpPr>
        <p:cNvPr id="254" name="Shape 254"/>
        <p:cNvGrpSpPr/>
        <p:nvPr/>
      </p:nvGrpSpPr>
      <p:grpSpPr>
        <a:xfrm>
          <a:off x="0" y="0"/>
          <a:ext cx="0" cy="0"/>
          <a:chOff x="0" y="0"/>
          <a:chExt cx="0" cy="0"/>
        </a:xfrm>
      </p:grpSpPr>
      <p:sp>
        <p:nvSpPr>
          <p:cNvPr id="255" name="Google Shape;255;p37"/>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56" name="Google Shape;256;p37"/>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grpSp>
        <p:nvGrpSpPr>
          <p:cNvPr id="257" name="Google Shape;257;p37"/>
          <p:cNvGrpSpPr/>
          <p:nvPr/>
        </p:nvGrpSpPr>
        <p:grpSpPr>
          <a:xfrm>
            <a:off x="8752286" y="4825323"/>
            <a:ext cx="198914" cy="154031"/>
            <a:chOff x="2291250" y="1842150"/>
            <a:chExt cx="2977750" cy="2305850"/>
          </a:xfrm>
        </p:grpSpPr>
        <p:sp>
          <p:nvSpPr>
            <p:cNvPr id="258" name="Google Shape;258;p37"/>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59" name="Google Shape;259;p37"/>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Color">
  <p:cSld name="TITLE_AND_BODY_2_1">
    <p:bg>
      <p:bgPr>
        <a:solidFill>
          <a:schemeClr val="accent1"/>
        </a:solidFill>
      </p:bgPr>
    </p:bg>
    <p:spTree>
      <p:nvGrpSpPr>
        <p:cNvPr id="260" name="Shape 260"/>
        <p:cNvGrpSpPr/>
        <p:nvPr/>
      </p:nvGrpSpPr>
      <p:grpSpPr>
        <a:xfrm>
          <a:off x="0" y="0"/>
          <a:ext cx="0" cy="0"/>
          <a:chOff x="0" y="0"/>
          <a:chExt cx="0" cy="0"/>
        </a:xfrm>
      </p:grpSpPr>
      <p:sp>
        <p:nvSpPr>
          <p:cNvPr id="261" name="Google Shape;261;p38"/>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62" name="Google Shape;262;p38"/>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lvl1pPr>
            <a:lvl2pPr lvl="1" rtl="0">
              <a:buClr>
                <a:schemeClr val="lt1"/>
              </a:buClr>
              <a:buSzPts val="700"/>
              <a:buFont typeface="Inter"/>
              <a:buNone/>
              <a:defRPr sz="500"/>
            </a:lvl2pPr>
            <a:lvl3pPr lvl="2" rtl="0">
              <a:buClr>
                <a:schemeClr val="lt1"/>
              </a:buClr>
              <a:buSzPts val="700"/>
              <a:buFont typeface="Inter"/>
              <a:buNone/>
              <a:defRPr sz="500"/>
            </a:lvl3pPr>
            <a:lvl4pPr lvl="3" rtl="0">
              <a:buClr>
                <a:schemeClr val="lt1"/>
              </a:buClr>
              <a:buSzPts val="700"/>
              <a:buFont typeface="Inter"/>
              <a:buNone/>
              <a:defRPr sz="500"/>
            </a:lvl4pPr>
            <a:lvl5pPr lvl="4" rtl="0">
              <a:buClr>
                <a:schemeClr val="lt1"/>
              </a:buClr>
              <a:buSzPts val="700"/>
              <a:buFont typeface="Inter"/>
              <a:buNone/>
              <a:defRPr sz="500"/>
            </a:lvl5pPr>
            <a:lvl6pPr lvl="5" rtl="0">
              <a:buClr>
                <a:schemeClr val="lt1"/>
              </a:buClr>
              <a:buSzPts val="700"/>
              <a:buFont typeface="Inter"/>
              <a:buNone/>
              <a:defRPr sz="500"/>
            </a:lvl6pPr>
            <a:lvl7pPr lvl="6" rtl="0">
              <a:buClr>
                <a:schemeClr val="lt1"/>
              </a:buClr>
              <a:buSzPts val="700"/>
              <a:buFont typeface="Inter"/>
              <a:buNone/>
              <a:defRPr sz="500"/>
            </a:lvl7pPr>
            <a:lvl8pPr lvl="7" rtl="0">
              <a:buClr>
                <a:schemeClr val="lt1"/>
              </a:buClr>
              <a:buSzPts val="700"/>
              <a:buFont typeface="Inter"/>
              <a:buNone/>
              <a:defRPr sz="500"/>
            </a:lvl8pPr>
            <a:lvl9pPr lvl="8" rtl="0">
              <a:buClr>
                <a:schemeClr val="lt1"/>
              </a:buClr>
              <a:buSzPts val="700"/>
              <a:buFont typeface="Inter"/>
              <a:buNone/>
              <a:defRPr sz="500"/>
            </a:lvl9pPr>
          </a:lstStyle>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latin typeface="Inter Black"/>
                <a:ea typeface="Inter Black"/>
                <a:cs typeface="Inter Black"/>
                <a:sym typeface="Inter Black"/>
              </a:rPr>
              <a:t>—</a:t>
            </a:r>
            <a:endParaRPr>
              <a:solidFill>
                <a:schemeClr val="l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a:solidFill>
                <a:schemeClr val="dk2"/>
              </a:solidFill>
              <a:latin typeface="Inter"/>
              <a:ea typeface="Inter"/>
              <a:cs typeface="Inter"/>
              <a:sym typeface="Inter"/>
            </a:endParaRPr>
          </a:p>
        </p:txBody>
      </p:sp>
      <p:grpSp>
        <p:nvGrpSpPr>
          <p:cNvPr id="263" name="Google Shape;263;p38"/>
          <p:cNvGrpSpPr/>
          <p:nvPr/>
        </p:nvGrpSpPr>
        <p:grpSpPr>
          <a:xfrm>
            <a:off x="8752286" y="4825323"/>
            <a:ext cx="198914" cy="154031"/>
            <a:chOff x="2291250" y="1842150"/>
            <a:chExt cx="2977750" cy="2305850"/>
          </a:xfrm>
        </p:grpSpPr>
        <p:sp>
          <p:nvSpPr>
            <p:cNvPr id="264" name="Google Shape;264;p38"/>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65" name="Google Shape;265;p38"/>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266" name="Shape 26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Title_Dark">
  <p:cSld name="TITLE_1_2">
    <p:bg>
      <p:bgPr>
        <a:solidFill>
          <a:schemeClr val="dk2"/>
        </a:solidFill>
      </p:bgPr>
    </p:bg>
    <p:spTree>
      <p:nvGrpSpPr>
        <p:cNvPr id="271" name="Shape 271"/>
        <p:cNvGrpSpPr/>
        <p:nvPr/>
      </p:nvGrpSpPr>
      <p:grpSpPr>
        <a:xfrm>
          <a:off x="0" y="0"/>
          <a:ext cx="0" cy="0"/>
          <a:chOff x="0" y="0"/>
          <a:chExt cx="0" cy="0"/>
        </a:xfrm>
      </p:grpSpPr>
      <p:sp>
        <p:nvSpPr>
          <p:cNvPr id="272" name="Google Shape;272;p41"/>
          <p:cNvSpPr txBox="1"/>
          <p:nvPr>
            <p:ph type="title"/>
          </p:nvPr>
        </p:nvSpPr>
        <p:spPr>
          <a:xfrm>
            <a:off x="827484" y="1956900"/>
            <a:ext cx="40215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600"/>
              <a:buNone/>
              <a:defRPr sz="3600">
                <a:solidFill>
                  <a:schemeClr val="lt1"/>
                </a:solidFill>
              </a:defRPr>
            </a:lvl1pPr>
            <a:lvl2pPr lvl="1" rtl="0">
              <a:lnSpc>
                <a:spcPct val="100000"/>
              </a:lnSpc>
              <a:spcBef>
                <a:spcPts val="0"/>
              </a:spcBef>
              <a:spcAft>
                <a:spcPts val="0"/>
              </a:spcAft>
              <a:buClr>
                <a:srgbClr val="FFFFFF"/>
              </a:buClr>
              <a:buSzPts val="3600"/>
              <a:buNone/>
              <a:defRPr sz="3600"/>
            </a:lvl2pPr>
            <a:lvl3pPr lvl="2" rtl="0">
              <a:lnSpc>
                <a:spcPct val="100000"/>
              </a:lnSpc>
              <a:spcBef>
                <a:spcPts val="0"/>
              </a:spcBef>
              <a:spcAft>
                <a:spcPts val="0"/>
              </a:spcAft>
              <a:buClr>
                <a:srgbClr val="FFFFFF"/>
              </a:buClr>
              <a:buSzPts val="3600"/>
              <a:buNone/>
              <a:defRPr sz="3600"/>
            </a:lvl3pPr>
            <a:lvl4pPr lvl="3" rtl="0">
              <a:lnSpc>
                <a:spcPct val="100000"/>
              </a:lnSpc>
              <a:spcBef>
                <a:spcPts val="0"/>
              </a:spcBef>
              <a:spcAft>
                <a:spcPts val="0"/>
              </a:spcAft>
              <a:buClr>
                <a:srgbClr val="FFFFFF"/>
              </a:buClr>
              <a:buSzPts val="3600"/>
              <a:buNone/>
              <a:defRPr sz="3600"/>
            </a:lvl4pPr>
            <a:lvl5pPr lvl="4" rtl="0">
              <a:lnSpc>
                <a:spcPct val="100000"/>
              </a:lnSpc>
              <a:spcBef>
                <a:spcPts val="0"/>
              </a:spcBef>
              <a:spcAft>
                <a:spcPts val="0"/>
              </a:spcAft>
              <a:buClr>
                <a:srgbClr val="FFFFFF"/>
              </a:buClr>
              <a:buSzPts val="3600"/>
              <a:buNone/>
              <a:defRPr sz="3600"/>
            </a:lvl5pPr>
            <a:lvl6pPr lvl="5" rtl="0">
              <a:lnSpc>
                <a:spcPct val="100000"/>
              </a:lnSpc>
              <a:spcBef>
                <a:spcPts val="0"/>
              </a:spcBef>
              <a:spcAft>
                <a:spcPts val="0"/>
              </a:spcAft>
              <a:buClr>
                <a:srgbClr val="FFFFFF"/>
              </a:buClr>
              <a:buSzPts val="3600"/>
              <a:buNone/>
              <a:defRPr sz="3600"/>
            </a:lvl6pPr>
            <a:lvl7pPr lvl="6" rtl="0">
              <a:lnSpc>
                <a:spcPct val="100000"/>
              </a:lnSpc>
              <a:spcBef>
                <a:spcPts val="0"/>
              </a:spcBef>
              <a:spcAft>
                <a:spcPts val="0"/>
              </a:spcAft>
              <a:buClr>
                <a:srgbClr val="FFFFFF"/>
              </a:buClr>
              <a:buSzPts val="3600"/>
              <a:buNone/>
              <a:defRPr sz="3600"/>
            </a:lvl7pPr>
            <a:lvl8pPr lvl="7" rtl="0">
              <a:lnSpc>
                <a:spcPct val="100000"/>
              </a:lnSpc>
              <a:spcBef>
                <a:spcPts val="0"/>
              </a:spcBef>
              <a:spcAft>
                <a:spcPts val="0"/>
              </a:spcAft>
              <a:buClr>
                <a:srgbClr val="FFFFFF"/>
              </a:buClr>
              <a:buSzPts val="3600"/>
              <a:buNone/>
              <a:defRPr sz="3600"/>
            </a:lvl8pPr>
            <a:lvl9pPr lvl="8" rtl="0">
              <a:lnSpc>
                <a:spcPct val="100000"/>
              </a:lnSpc>
              <a:spcBef>
                <a:spcPts val="0"/>
              </a:spcBef>
              <a:spcAft>
                <a:spcPts val="0"/>
              </a:spcAft>
              <a:buClr>
                <a:srgbClr val="FFFFFF"/>
              </a:buClr>
              <a:buSzPts val="3600"/>
              <a:buNone/>
              <a:defRPr sz="3600"/>
            </a:lvl9pPr>
          </a:lstStyle>
          <a:p/>
        </p:txBody>
      </p:sp>
      <p:grpSp>
        <p:nvGrpSpPr>
          <p:cNvPr id="273" name="Google Shape;273;p41"/>
          <p:cNvGrpSpPr/>
          <p:nvPr/>
        </p:nvGrpSpPr>
        <p:grpSpPr>
          <a:xfrm>
            <a:off x="827466" y="524431"/>
            <a:ext cx="1962370" cy="339422"/>
            <a:chOff x="927275" y="2421250"/>
            <a:chExt cx="5727875" cy="990725"/>
          </a:xfrm>
        </p:grpSpPr>
        <p:sp>
          <p:nvSpPr>
            <p:cNvPr id="274" name="Google Shape;274;p41"/>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41"/>
          <p:cNvSpPr txBox="1"/>
          <p:nvPr>
            <p:ph idx="1" type="subTitle"/>
          </p:nvPr>
        </p:nvSpPr>
        <p:spPr>
          <a:xfrm>
            <a:off x="827474" y="3749063"/>
            <a:ext cx="33339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3" name="Google Shape;283;p41"/>
          <p:cNvSpPr txBox="1"/>
          <p:nvPr/>
        </p:nvSpPr>
        <p:spPr>
          <a:xfrm>
            <a:off x="827488" y="4762013"/>
            <a:ext cx="2502000" cy="1941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500">
                <a:solidFill>
                  <a:srgbClr val="7879A9"/>
                </a:solidFill>
                <a:latin typeface="Inter"/>
                <a:ea typeface="Inter"/>
                <a:cs typeface="Inter"/>
                <a:sym typeface="Inter"/>
              </a:rPr>
              <a:t>© Copyright 2024 Nearform Ltd. All Rights Reserved.</a:t>
            </a:r>
            <a:endParaRPr sz="500">
              <a:solidFill>
                <a:srgbClr val="7879A9"/>
              </a:solidFill>
              <a:latin typeface="Inter"/>
              <a:ea typeface="Inter"/>
              <a:cs typeface="Inter"/>
              <a:sym typeface="Inte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Light" type="tx">
  <p:cSld name="TITLE_AND_BODY">
    <p:spTree>
      <p:nvGrpSpPr>
        <p:cNvPr id="284" name="Shape 284"/>
        <p:cNvGrpSpPr/>
        <p:nvPr/>
      </p:nvGrpSpPr>
      <p:grpSpPr>
        <a:xfrm>
          <a:off x="0" y="0"/>
          <a:ext cx="0" cy="0"/>
          <a:chOff x="0" y="0"/>
          <a:chExt cx="0" cy="0"/>
        </a:xfrm>
      </p:grpSpPr>
      <p:sp>
        <p:nvSpPr>
          <p:cNvPr id="285" name="Google Shape;285;p42"/>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86" name="Google Shape;286;p42"/>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1"/>
                </a:solidFill>
                <a:latin typeface="Inter"/>
                <a:ea typeface="Inter"/>
                <a:cs typeface="Inter"/>
                <a:sym typeface="Inter"/>
              </a:rPr>
              <a:t>‹#›</a:t>
            </a:fld>
            <a:endParaRPr b="0">
              <a:solidFill>
                <a:schemeClr val="dk1"/>
              </a:solidFill>
            </a:endParaRPr>
          </a:p>
        </p:txBody>
      </p:sp>
      <p:grpSp>
        <p:nvGrpSpPr>
          <p:cNvPr id="287" name="Google Shape;287;p42"/>
          <p:cNvGrpSpPr/>
          <p:nvPr/>
        </p:nvGrpSpPr>
        <p:grpSpPr>
          <a:xfrm>
            <a:off x="8752286" y="4825323"/>
            <a:ext cx="198914" cy="154031"/>
            <a:chOff x="2291250" y="1842150"/>
            <a:chExt cx="2977750" cy="2305850"/>
          </a:xfrm>
        </p:grpSpPr>
        <p:sp>
          <p:nvSpPr>
            <p:cNvPr id="288" name="Google Shape;288;p42"/>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89" name="Google Shape;289;p42"/>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Dark">
  <p:cSld name="TITLE_AND_BODY_2">
    <p:bg>
      <p:bgPr>
        <a:solidFill>
          <a:schemeClr val="dk1"/>
        </a:solidFill>
      </p:bgPr>
    </p:bg>
    <p:spTree>
      <p:nvGrpSpPr>
        <p:cNvPr id="290" name="Shape 290"/>
        <p:cNvGrpSpPr/>
        <p:nvPr/>
      </p:nvGrpSpPr>
      <p:grpSpPr>
        <a:xfrm>
          <a:off x="0" y="0"/>
          <a:ext cx="0" cy="0"/>
          <a:chOff x="0" y="0"/>
          <a:chExt cx="0" cy="0"/>
        </a:xfrm>
      </p:grpSpPr>
      <p:sp>
        <p:nvSpPr>
          <p:cNvPr id="291" name="Google Shape;291;p43"/>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92" name="Google Shape;292;p43"/>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grpSp>
        <p:nvGrpSpPr>
          <p:cNvPr id="293" name="Google Shape;293;p43"/>
          <p:cNvGrpSpPr/>
          <p:nvPr/>
        </p:nvGrpSpPr>
        <p:grpSpPr>
          <a:xfrm>
            <a:off x="8752286" y="4825323"/>
            <a:ext cx="198914" cy="154031"/>
            <a:chOff x="2291250" y="1842150"/>
            <a:chExt cx="2977750" cy="2305850"/>
          </a:xfrm>
        </p:grpSpPr>
        <p:sp>
          <p:nvSpPr>
            <p:cNvPr id="294" name="Google Shape;294;p43"/>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295" name="Google Shape;295;p43"/>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Color">
  <p:cSld name="TITLE_AND_BODY_2_1">
    <p:bg>
      <p:bgPr>
        <a:solidFill>
          <a:schemeClr val="accent1"/>
        </a:solidFill>
      </p:bgPr>
    </p:bg>
    <p:spTree>
      <p:nvGrpSpPr>
        <p:cNvPr id="296" name="Shape 296"/>
        <p:cNvGrpSpPr/>
        <p:nvPr/>
      </p:nvGrpSpPr>
      <p:grpSpPr>
        <a:xfrm>
          <a:off x="0" y="0"/>
          <a:ext cx="0" cy="0"/>
          <a:chOff x="0" y="0"/>
          <a:chExt cx="0" cy="0"/>
        </a:xfrm>
      </p:grpSpPr>
      <p:sp>
        <p:nvSpPr>
          <p:cNvPr id="297" name="Google Shape;297;p44"/>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298" name="Google Shape;298;p44"/>
          <p:cNvSpPr txBox="1"/>
          <p:nvPr>
            <p:ph idx="12" type="sldNum"/>
          </p:nvPr>
        </p:nvSpPr>
        <p:spPr>
          <a:xfrm>
            <a:off x="827484"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lvl1pPr>
            <a:lvl2pPr lvl="1" rtl="0">
              <a:buClr>
                <a:schemeClr val="lt1"/>
              </a:buClr>
              <a:buSzPts val="700"/>
              <a:buFont typeface="Inter"/>
              <a:buNone/>
              <a:defRPr sz="500"/>
            </a:lvl2pPr>
            <a:lvl3pPr lvl="2" rtl="0">
              <a:buClr>
                <a:schemeClr val="lt1"/>
              </a:buClr>
              <a:buSzPts val="700"/>
              <a:buFont typeface="Inter"/>
              <a:buNone/>
              <a:defRPr sz="500"/>
            </a:lvl3pPr>
            <a:lvl4pPr lvl="3" rtl="0">
              <a:buClr>
                <a:schemeClr val="lt1"/>
              </a:buClr>
              <a:buSzPts val="700"/>
              <a:buFont typeface="Inter"/>
              <a:buNone/>
              <a:defRPr sz="500"/>
            </a:lvl4pPr>
            <a:lvl5pPr lvl="4" rtl="0">
              <a:buClr>
                <a:schemeClr val="lt1"/>
              </a:buClr>
              <a:buSzPts val="700"/>
              <a:buFont typeface="Inter"/>
              <a:buNone/>
              <a:defRPr sz="500"/>
            </a:lvl5pPr>
            <a:lvl6pPr lvl="5" rtl="0">
              <a:buClr>
                <a:schemeClr val="lt1"/>
              </a:buClr>
              <a:buSzPts val="700"/>
              <a:buFont typeface="Inter"/>
              <a:buNone/>
              <a:defRPr sz="500"/>
            </a:lvl6pPr>
            <a:lvl7pPr lvl="6" rtl="0">
              <a:buClr>
                <a:schemeClr val="lt1"/>
              </a:buClr>
              <a:buSzPts val="700"/>
              <a:buFont typeface="Inter"/>
              <a:buNone/>
              <a:defRPr sz="500"/>
            </a:lvl7pPr>
            <a:lvl8pPr lvl="7" rtl="0">
              <a:buClr>
                <a:schemeClr val="lt1"/>
              </a:buClr>
              <a:buSzPts val="700"/>
              <a:buFont typeface="Inter"/>
              <a:buNone/>
              <a:defRPr sz="500"/>
            </a:lvl8pPr>
            <a:lvl9pPr lvl="8" rtl="0">
              <a:buClr>
                <a:schemeClr val="lt1"/>
              </a:buClr>
              <a:buSzPts val="700"/>
              <a:buFont typeface="Inter"/>
              <a:buNone/>
              <a:defRPr sz="500"/>
            </a:lvl9pPr>
          </a:lstStyle>
          <a:p>
            <a:pPr indent="0" lvl="0" marL="0" rtl="0" algn="l">
              <a:spcBef>
                <a:spcPts val="0"/>
              </a:spcBef>
              <a:spcAft>
                <a:spcPts val="0"/>
              </a:spcAft>
              <a:buNone/>
            </a:pPr>
            <a:r>
              <a:t/>
            </a:r>
            <a:endParaRPr/>
          </a:p>
          <a:p>
            <a:pPr indent="0" lvl="0" marL="0" rtl="0" algn="l">
              <a:spcBef>
                <a:spcPts val="0"/>
              </a:spcBef>
              <a:spcAft>
                <a:spcPts val="0"/>
              </a:spcAft>
              <a:buNone/>
            </a:pPr>
            <a:r>
              <a:rPr lang="en-US">
                <a:solidFill>
                  <a:schemeClr val="lt1"/>
                </a:solidFill>
                <a:latin typeface="Inter Black"/>
                <a:ea typeface="Inter Black"/>
                <a:cs typeface="Inter Black"/>
                <a:sym typeface="Inter Black"/>
              </a:rPr>
              <a:t>—</a:t>
            </a:r>
            <a:endParaRPr>
              <a:solidFill>
                <a:schemeClr val="l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a:solidFill>
                <a:schemeClr val="dk2"/>
              </a:solidFill>
              <a:latin typeface="Inter"/>
              <a:ea typeface="Inter"/>
              <a:cs typeface="Inter"/>
              <a:sym typeface="Inter"/>
            </a:endParaRPr>
          </a:p>
        </p:txBody>
      </p:sp>
      <p:grpSp>
        <p:nvGrpSpPr>
          <p:cNvPr id="299" name="Google Shape;299;p44"/>
          <p:cNvGrpSpPr/>
          <p:nvPr/>
        </p:nvGrpSpPr>
        <p:grpSpPr>
          <a:xfrm>
            <a:off x="8752286" y="4825323"/>
            <a:ext cx="198914" cy="154031"/>
            <a:chOff x="2291250" y="1842150"/>
            <a:chExt cx="2977750" cy="2305850"/>
          </a:xfrm>
        </p:grpSpPr>
        <p:sp>
          <p:nvSpPr>
            <p:cNvPr id="300" name="Google Shape;300;p44"/>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301" name="Google Shape;301;p44"/>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302" name="Shape 30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Dark">
  <p:cSld name="TITLE_AND_BODY_2">
    <p:bg>
      <p:bgPr>
        <a:solidFill>
          <a:schemeClr val="dk1"/>
        </a:solidFill>
      </p:bgPr>
    </p:bg>
    <p:spTree>
      <p:nvGrpSpPr>
        <p:cNvPr id="45" name="Shape 45"/>
        <p:cNvGrpSpPr/>
        <p:nvPr/>
      </p:nvGrpSpPr>
      <p:grpSpPr>
        <a:xfrm>
          <a:off x="0" y="0"/>
          <a:ext cx="0" cy="0"/>
          <a:chOff x="0" y="0"/>
          <a:chExt cx="0" cy="0"/>
        </a:xfrm>
      </p:grpSpPr>
      <p:sp>
        <p:nvSpPr>
          <p:cNvPr id="46" name="Google Shape;46;p5"/>
          <p:cNvSpPr txBox="1"/>
          <p:nvPr>
            <p:ph type="title"/>
          </p:nvPr>
        </p:nvSpPr>
        <p:spPr>
          <a:xfrm>
            <a:off x="836676" y="381500"/>
            <a:ext cx="74448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sz="1400">
                <a:solidFill>
                  <a:schemeClr val="lt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grpSp>
        <p:nvGrpSpPr>
          <p:cNvPr id="47" name="Google Shape;47;p5"/>
          <p:cNvGrpSpPr/>
          <p:nvPr/>
        </p:nvGrpSpPr>
        <p:grpSpPr>
          <a:xfrm>
            <a:off x="8752286" y="4830404"/>
            <a:ext cx="198914" cy="154031"/>
            <a:chOff x="2291250" y="1842150"/>
            <a:chExt cx="2977750" cy="2305850"/>
          </a:xfrm>
        </p:grpSpPr>
        <p:sp>
          <p:nvSpPr>
            <p:cNvPr id="48" name="Google Shape;48;p5"/>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49" name="Google Shape;49;p5"/>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50" name="Google Shape;50;p5"/>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lt1"/>
                </a:solidFill>
                <a:latin typeface="Inter"/>
                <a:ea typeface="Inter"/>
                <a:cs typeface="Inter"/>
                <a:sym typeface="Inter"/>
              </a:rPr>
              <a:t>‹#›</a:t>
            </a:fld>
            <a:endParaRPr b="0">
              <a:solidFill>
                <a:schemeClr val="lt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01 1 1">
  <p:cSld name="TITLE_1_2_1_2">
    <p:bg>
      <p:bgPr>
        <a:solidFill>
          <a:schemeClr val="dk2"/>
        </a:solidFill>
      </p:bgPr>
    </p:bg>
    <p:spTree>
      <p:nvGrpSpPr>
        <p:cNvPr id="303" name="Shape 303"/>
        <p:cNvGrpSpPr/>
        <p:nvPr/>
      </p:nvGrpSpPr>
      <p:grpSpPr>
        <a:xfrm>
          <a:off x="0" y="0"/>
          <a:ext cx="0" cy="0"/>
          <a:chOff x="0" y="0"/>
          <a:chExt cx="0" cy="0"/>
        </a:xfrm>
      </p:grpSpPr>
      <p:pic>
        <p:nvPicPr>
          <p:cNvPr id="304" name="Google Shape;304;p46"/>
          <p:cNvPicPr preferRelativeResize="0"/>
          <p:nvPr/>
        </p:nvPicPr>
        <p:blipFill rotWithShape="1">
          <a:blip r:embed="rId2">
            <a:alphaModFix/>
          </a:blip>
          <a:srcRect b="1085" l="10360" r="33023" t="1085"/>
          <a:stretch/>
        </p:blipFill>
        <p:spPr>
          <a:xfrm>
            <a:off x="4246525" y="191788"/>
            <a:ext cx="4897478" cy="4760902"/>
          </a:xfrm>
          <a:prstGeom prst="rect">
            <a:avLst/>
          </a:prstGeom>
          <a:noFill/>
          <a:ln>
            <a:noFill/>
          </a:ln>
        </p:spPr>
      </p:pic>
      <p:sp>
        <p:nvSpPr>
          <p:cNvPr id="305" name="Google Shape;305;p46"/>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p:txBody>
      </p:sp>
      <p:sp>
        <p:nvSpPr>
          <p:cNvPr id="306" name="Google Shape;306;p46"/>
          <p:cNvSpPr txBox="1"/>
          <p:nvPr>
            <p:ph idx="12" type="sldNum"/>
          </p:nvPr>
        </p:nvSpPr>
        <p:spPr>
          <a:xfrm>
            <a:off x="8556784" y="4749851"/>
            <a:ext cx="548700" cy="393600"/>
          </a:xfrm>
          <a:prstGeom prst="rect">
            <a:avLst/>
          </a:prstGeom>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307" name="Google Shape;307;p46"/>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accent1"/>
                </a:solidFill>
                <a:latin typeface="Inter Black"/>
                <a:ea typeface="Inter Black"/>
                <a:cs typeface="Inter Black"/>
                <a:sym typeface="Inter Black"/>
              </a:rPr>
              <a:t>—</a:t>
            </a:r>
            <a:endParaRPr sz="500">
              <a:solidFill>
                <a:srgbClr val="FFFFFF"/>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
        <p:nvSpPr>
          <p:cNvPr id="308" name="Google Shape;308;p46"/>
          <p:cNvSpPr txBox="1"/>
          <p:nvPr>
            <p:ph type="title"/>
          </p:nvPr>
        </p:nvSpPr>
        <p:spPr>
          <a:xfrm>
            <a:off x="827488" y="981775"/>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F_Standard_Green">
  <p:cSld name="TITLE_AND_BODY_2_1">
    <p:bg>
      <p:bgPr>
        <a:solidFill>
          <a:schemeClr val="accent1"/>
        </a:solidFill>
      </p:bgPr>
    </p:bg>
    <p:spTree>
      <p:nvGrpSpPr>
        <p:cNvPr id="51" name="Shape 51"/>
        <p:cNvGrpSpPr/>
        <p:nvPr/>
      </p:nvGrpSpPr>
      <p:grpSpPr>
        <a:xfrm>
          <a:off x="0" y="0"/>
          <a:ext cx="0" cy="0"/>
          <a:chOff x="0" y="0"/>
          <a:chExt cx="0" cy="0"/>
        </a:xfrm>
      </p:grpSpPr>
      <p:sp>
        <p:nvSpPr>
          <p:cNvPr id="52" name="Google Shape;52;p6"/>
          <p:cNvSpPr txBox="1"/>
          <p:nvPr>
            <p:ph type="title"/>
          </p:nvPr>
        </p:nvSpPr>
        <p:spPr>
          <a:xfrm>
            <a:off x="836676" y="381500"/>
            <a:ext cx="74448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1400"/>
              <a:buNone/>
              <a:defRPr sz="1400">
                <a:solidFill>
                  <a:schemeClr val="dk1"/>
                </a:solidFill>
              </a:defRPr>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grpSp>
        <p:nvGrpSpPr>
          <p:cNvPr id="53" name="Google Shape;53;p6"/>
          <p:cNvGrpSpPr/>
          <p:nvPr/>
        </p:nvGrpSpPr>
        <p:grpSpPr>
          <a:xfrm>
            <a:off x="8752286" y="4825323"/>
            <a:ext cx="198914" cy="154031"/>
            <a:chOff x="2291250" y="1842150"/>
            <a:chExt cx="2977750" cy="2305850"/>
          </a:xfrm>
        </p:grpSpPr>
        <p:sp>
          <p:nvSpPr>
            <p:cNvPr id="54" name="Google Shape;54;p6"/>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55" name="Google Shape;55;p6"/>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56" name="Google Shape;56;p6"/>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lt1"/>
                </a:solidFill>
                <a:latin typeface="Inter Black"/>
                <a:ea typeface="Inter Black"/>
                <a:cs typeface="Inter Black"/>
                <a:sym typeface="Inter Black"/>
              </a:rPr>
              <a:t>—</a:t>
            </a:r>
            <a:endParaRPr sz="500">
              <a:solidFill>
                <a:schemeClr val="lt1"/>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57" name="Shape 57"/>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 01">
  <p:cSld name="TITLE_1_2_1_2">
    <p:bg>
      <p:bgPr>
        <a:solidFill>
          <a:schemeClr val="dk2"/>
        </a:solidFill>
      </p:bgPr>
    </p:bg>
    <p:spTree>
      <p:nvGrpSpPr>
        <p:cNvPr id="58" name="Shape 58"/>
        <p:cNvGrpSpPr/>
        <p:nvPr/>
      </p:nvGrpSpPr>
      <p:grpSpPr>
        <a:xfrm>
          <a:off x="0" y="0"/>
          <a:ext cx="0" cy="0"/>
          <a:chOff x="0" y="0"/>
          <a:chExt cx="0" cy="0"/>
        </a:xfrm>
      </p:grpSpPr>
      <p:pic>
        <p:nvPicPr>
          <p:cNvPr id="59" name="Google Shape;59;p8"/>
          <p:cNvPicPr preferRelativeResize="0"/>
          <p:nvPr/>
        </p:nvPicPr>
        <p:blipFill rotWithShape="1">
          <a:blip r:embed="rId2">
            <a:alphaModFix/>
          </a:blip>
          <a:srcRect b="1085" l="10360" r="33023" t="1085"/>
          <a:stretch/>
        </p:blipFill>
        <p:spPr>
          <a:xfrm>
            <a:off x="4246525" y="191788"/>
            <a:ext cx="4897478" cy="4760902"/>
          </a:xfrm>
          <a:prstGeom prst="rect">
            <a:avLst/>
          </a:prstGeom>
          <a:noFill/>
          <a:ln>
            <a:noFill/>
          </a:ln>
        </p:spPr>
      </p:pic>
      <p:sp>
        <p:nvSpPr>
          <p:cNvPr id="60" name="Google Shape;60;p8"/>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FFFFFF"/>
              </a:buClr>
              <a:buSzPts val="1400"/>
              <a:buNone/>
              <a:defRPr sz="1400"/>
            </a:lvl1pPr>
            <a:lvl2pPr lvl="1" rtl="0" algn="l">
              <a:lnSpc>
                <a:spcPct val="100000"/>
              </a:lnSpc>
              <a:spcBef>
                <a:spcPts val="0"/>
              </a:spcBef>
              <a:spcAft>
                <a:spcPts val="0"/>
              </a:spcAft>
              <a:buClr>
                <a:srgbClr val="FFFFFF"/>
              </a:buClr>
              <a:buSzPts val="1800"/>
              <a:buNone/>
              <a:defRPr sz="1800"/>
            </a:lvl2pPr>
            <a:lvl3pPr lvl="2" rtl="0" algn="l">
              <a:lnSpc>
                <a:spcPct val="100000"/>
              </a:lnSpc>
              <a:spcBef>
                <a:spcPts val="0"/>
              </a:spcBef>
              <a:spcAft>
                <a:spcPts val="0"/>
              </a:spcAft>
              <a:buClr>
                <a:srgbClr val="FFFFFF"/>
              </a:buClr>
              <a:buSzPts val="1800"/>
              <a:buNone/>
              <a:defRPr sz="1800"/>
            </a:lvl3pPr>
            <a:lvl4pPr lvl="3" rtl="0" algn="l">
              <a:lnSpc>
                <a:spcPct val="100000"/>
              </a:lnSpc>
              <a:spcBef>
                <a:spcPts val="0"/>
              </a:spcBef>
              <a:spcAft>
                <a:spcPts val="0"/>
              </a:spcAft>
              <a:buClr>
                <a:srgbClr val="FFFFFF"/>
              </a:buClr>
              <a:buSzPts val="1800"/>
              <a:buNone/>
              <a:defRPr sz="1800"/>
            </a:lvl4pPr>
            <a:lvl5pPr lvl="4" rtl="0" algn="l">
              <a:lnSpc>
                <a:spcPct val="100000"/>
              </a:lnSpc>
              <a:spcBef>
                <a:spcPts val="0"/>
              </a:spcBef>
              <a:spcAft>
                <a:spcPts val="0"/>
              </a:spcAft>
              <a:buClr>
                <a:srgbClr val="FFFFFF"/>
              </a:buClr>
              <a:buSzPts val="1800"/>
              <a:buNone/>
              <a:defRPr sz="1800"/>
            </a:lvl5pPr>
            <a:lvl6pPr lvl="5" rtl="0" algn="l">
              <a:lnSpc>
                <a:spcPct val="100000"/>
              </a:lnSpc>
              <a:spcBef>
                <a:spcPts val="0"/>
              </a:spcBef>
              <a:spcAft>
                <a:spcPts val="0"/>
              </a:spcAft>
              <a:buClr>
                <a:srgbClr val="FFFFFF"/>
              </a:buClr>
              <a:buSzPts val="1800"/>
              <a:buNone/>
              <a:defRPr sz="1800"/>
            </a:lvl6pPr>
            <a:lvl7pPr lvl="6" rtl="0" algn="l">
              <a:lnSpc>
                <a:spcPct val="100000"/>
              </a:lnSpc>
              <a:spcBef>
                <a:spcPts val="0"/>
              </a:spcBef>
              <a:spcAft>
                <a:spcPts val="0"/>
              </a:spcAft>
              <a:buClr>
                <a:srgbClr val="FFFFFF"/>
              </a:buClr>
              <a:buSzPts val="1800"/>
              <a:buNone/>
              <a:defRPr sz="1800"/>
            </a:lvl7pPr>
            <a:lvl8pPr lvl="7" rtl="0" algn="l">
              <a:lnSpc>
                <a:spcPct val="100000"/>
              </a:lnSpc>
              <a:spcBef>
                <a:spcPts val="0"/>
              </a:spcBef>
              <a:spcAft>
                <a:spcPts val="0"/>
              </a:spcAft>
              <a:buClr>
                <a:srgbClr val="FFFFFF"/>
              </a:buClr>
              <a:buSzPts val="1800"/>
              <a:buNone/>
              <a:defRPr sz="1800"/>
            </a:lvl8pPr>
            <a:lvl9pPr lvl="8" rtl="0" algn="l">
              <a:lnSpc>
                <a:spcPct val="100000"/>
              </a:lnSpc>
              <a:spcBef>
                <a:spcPts val="0"/>
              </a:spcBef>
              <a:spcAft>
                <a:spcPts val="0"/>
              </a:spcAft>
              <a:buClr>
                <a:srgbClr val="FFFFFF"/>
              </a:buClr>
              <a:buSzPts val="1800"/>
              <a:buNone/>
              <a:defRPr sz="1800"/>
            </a:lvl9pPr>
          </a:lstStyle>
          <a:p/>
        </p:txBody>
      </p:sp>
      <p:sp>
        <p:nvSpPr>
          <p:cNvPr id="61" name="Google Shape;61;p8"/>
          <p:cNvSpPr txBox="1"/>
          <p:nvPr>
            <p:ph idx="12" type="sldNum"/>
          </p:nvPr>
        </p:nvSpPr>
        <p:spPr>
          <a:xfrm>
            <a:off x="827488" y="4762013"/>
            <a:ext cx="595800" cy="1938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lt1"/>
                </a:solidFill>
                <a:latin typeface="Inter"/>
                <a:ea typeface="Inter"/>
                <a:cs typeface="Inter"/>
                <a:sym typeface="Inter"/>
              </a:rPr>
              <a:t>‹#›</a:t>
            </a:fld>
            <a:endParaRPr b="0">
              <a:solidFill>
                <a:schemeClr val="lt1"/>
              </a:solidFill>
            </a:endParaRPr>
          </a:p>
        </p:txBody>
      </p:sp>
      <p:sp>
        <p:nvSpPr>
          <p:cNvPr id="62" name="Google Shape;62;p8"/>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500"/>
              <a:buFont typeface="Inter"/>
              <a:buNone/>
              <a:defRPr sz="500">
                <a:latin typeface="Inter"/>
                <a:ea typeface="Inter"/>
                <a:cs typeface="Inter"/>
                <a:sym typeface="Inter"/>
              </a:defRPr>
            </a:lvl2pPr>
            <a:lvl3pPr lvl="2" rtl="0">
              <a:spcBef>
                <a:spcPts val="0"/>
              </a:spcBef>
              <a:spcAft>
                <a:spcPts val="0"/>
              </a:spcAft>
              <a:buSzPts val="500"/>
              <a:buFont typeface="Inter"/>
              <a:buNone/>
              <a:defRPr sz="500">
                <a:latin typeface="Inter"/>
                <a:ea typeface="Inter"/>
                <a:cs typeface="Inter"/>
                <a:sym typeface="Inter"/>
              </a:defRPr>
            </a:lvl3pPr>
            <a:lvl4pPr lvl="3" rtl="0">
              <a:spcBef>
                <a:spcPts val="0"/>
              </a:spcBef>
              <a:spcAft>
                <a:spcPts val="0"/>
              </a:spcAft>
              <a:buSzPts val="500"/>
              <a:buFont typeface="Inter"/>
              <a:buNone/>
              <a:defRPr sz="500">
                <a:latin typeface="Inter"/>
                <a:ea typeface="Inter"/>
                <a:cs typeface="Inter"/>
                <a:sym typeface="Inter"/>
              </a:defRPr>
            </a:lvl4pPr>
            <a:lvl5pPr lvl="4" rtl="0">
              <a:spcBef>
                <a:spcPts val="0"/>
              </a:spcBef>
              <a:spcAft>
                <a:spcPts val="0"/>
              </a:spcAft>
              <a:buSzPts val="500"/>
              <a:buFont typeface="Inter"/>
              <a:buNone/>
              <a:defRPr sz="500">
                <a:latin typeface="Inter"/>
                <a:ea typeface="Inter"/>
                <a:cs typeface="Inter"/>
                <a:sym typeface="Inter"/>
              </a:defRPr>
            </a:lvl5pPr>
            <a:lvl6pPr lvl="5" rtl="0">
              <a:spcBef>
                <a:spcPts val="0"/>
              </a:spcBef>
              <a:spcAft>
                <a:spcPts val="0"/>
              </a:spcAft>
              <a:buSzPts val="500"/>
              <a:buFont typeface="Inter"/>
              <a:buNone/>
              <a:defRPr sz="500">
                <a:latin typeface="Inter"/>
                <a:ea typeface="Inter"/>
                <a:cs typeface="Inter"/>
                <a:sym typeface="Inter"/>
              </a:defRPr>
            </a:lvl6pPr>
            <a:lvl7pPr lvl="6" rtl="0">
              <a:spcBef>
                <a:spcPts val="0"/>
              </a:spcBef>
              <a:spcAft>
                <a:spcPts val="0"/>
              </a:spcAft>
              <a:buSzPts val="500"/>
              <a:buFont typeface="Inter"/>
              <a:buNone/>
              <a:defRPr sz="500">
                <a:latin typeface="Inter"/>
                <a:ea typeface="Inter"/>
                <a:cs typeface="Inter"/>
                <a:sym typeface="Inter"/>
              </a:defRPr>
            </a:lvl7pPr>
            <a:lvl8pPr lvl="7" rtl="0">
              <a:spcBef>
                <a:spcPts val="0"/>
              </a:spcBef>
              <a:spcAft>
                <a:spcPts val="0"/>
              </a:spcAft>
              <a:buSzPts val="500"/>
              <a:buFont typeface="Inter"/>
              <a:buNone/>
              <a:defRPr sz="500">
                <a:latin typeface="Inter"/>
                <a:ea typeface="Inter"/>
                <a:cs typeface="Inter"/>
                <a:sym typeface="Inter"/>
              </a:defRPr>
            </a:lvl8pPr>
            <a:lvl9pPr lvl="8" rtl="0">
              <a:spcBef>
                <a:spcPts val="0"/>
              </a:spcBef>
              <a:spcAft>
                <a:spcPts val="0"/>
              </a:spcAft>
              <a:buSzPts val="500"/>
              <a:buFont typeface="Inter"/>
              <a:buNone/>
              <a:defRPr sz="500">
                <a:latin typeface="Inter"/>
                <a:ea typeface="Inter"/>
                <a:cs typeface="Inter"/>
                <a:sym typeface="Inter"/>
              </a:defRPr>
            </a:lvl9pPr>
          </a:lstStyle>
          <a:p/>
        </p:txBody>
      </p:sp>
      <p:sp>
        <p:nvSpPr>
          <p:cNvPr id="63" name="Google Shape;63;p8"/>
          <p:cNvSpPr txBox="1"/>
          <p:nvPr>
            <p:ph idx="2" type="title"/>
          </p:nvPr>
        </p:nvSpPr>
        <p:spPr>
          <a:xfrm>
            <a:off x="827488" y="981775"/>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_50/50_Green">
  <p:cSld name="TITLE_1_2_1">
    <p:bg>
      <p:bgPr>
        <a:solidFill>
          <a:schemeClr val="dk2"/>
        </a:solidFill>
      </p:bgPr>
    </p:bg>
    <p:spTree>
      <p:nvGrpSpPr>
        <p:cNvPr id="64" name="Shape 64"/>
        <p:cNvGrpSpPr/>
        <p:nvPr/>
      </p:nvGrpSpPr>
      <p:grpSpPr>
        <a:xfrm>
          <a:off x="0" y="0"/>
          <a:ext cx="0" cy="0"/>
          <a:chOff x="0" y="0"/>
          <a:chExt cx="0" cy="0"/>
        </a:xfrm>
      </p:grpSpPr>
      <p:pic>
        <p:nvPicPr>
          <p:cNvPr id="65" name="Google Shape;65;p9"/>
          <p:cNvPicPr preferRelativeResize="0"/>
          <p:nvPr/>
        </p:nvPicPr>
        <p:blipFill rotWithShape="1">
          <a:blip r:embed="rId2">
            <a:alphaModFix/>
          </a:blip>
          <a:srcRect b="1085" l="23608" r="19775" t="1085"/>
          <a:stretch/>
        </p:blipFill>
        <p:spPr>
          <a:xfrm>
            <a:off x="4246525" y="191788"/>
            <a:ext cx="4897478" cy="4760902"/>
          </a:xfrm>
          <a:prstGeom prst="rect">
            <a:avLst/>
          </a:prstGeom>
          <a:noFill/>
          <a:ln>
            <a:noFill/>
          </a:ln>
        </p:spPr>
      </p:pic>
      <p:sp>
        <p:nvSpPr>
          <p:cNvPr id="66" name="Google Shape;66;p9"/>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Font typeface="Inter"/>
              <a:buNone/>
              <a:defRPr sz="1400">
                <a:solidFill>
                  <a:schemeClr val="lt1"/>
                </a:solidFill>
                <a:latin typeface="Inter"/>
                <a:ea typeface="Inter"/>
                <a:cs typeface="Inter"/>
                <a:sym typeface="Inter"/>
              </a:defRPr>
            </a:lvl1pPr>
            <a:lvl2pPr lvl="1" rtl="0">
              <a:spcBef>
                <a:spcPts val="0"/>
              </a:spcBef>
              <a:spcAft>
                <a:spcPts val="0"/>
              </a:spcAft>
              <a:buSzPts val="500"/>
              <a:buFont typeface="Inter"/>
              <a:buNone/>
              <a:defRPr sz="500">
                <a:latin typeface="Inter"/>
                <a:ea typeface="Inter"/>
                <a:cs typeface="Inter"/>
                <a:sym typeface="Inter"/>
              </a:defRPr>
            </a:lvl2pPr>
            <a:lvl3pPr lvl="2" rtl="0">
              <a:spcBef>
                <a:spcPts val="0"/>
              </a:spcBef>
              <a:spcAft>
                <a:spcPts val="0"/>
              </a:spcAft>
              <a:buSzPts val="500"/>
              <a:buFont typeface="Inter"/>
              <a:buNone/>
              <a:defRPr sz="500">
                <a:latin typeface="Inter"/>
                <a:ea typeface="Inter"/>
                <a:cs typeface="Inter"/>
                <a:sym typeface="Inter"/>
              </a:defRPr>
            </a:lvl3pPr>
            <a:lvl4pPr lvl="3" rtl="0">
              <a:spcBef>
                <a:spcPts val="0"/>
              </a:spcBef>
              <a:spcAft>
                <a:spcPts val="0"/>
              </a:spcAft>
              <a:buSzPts val="500"/>
              <a:buFont typeface="Inter"/>
              <a:buNone/>
              <a:defRPr sz="500">
                <a:latin typeface="Inter"/>
                <a:ea typeface="Inter"/>
                <a:cs typeface="Inter"/>
                <a:sym typeface="Inter"/>
              </a:defRPr>
            </a:lvl4pPr>
            <a:lvl5pPr lvl="4" rtl="0">
              <a:spcBef>
                <a:spcPts val="0"/>
              </a:spcBef>
              <a:spcAft>
                <a:spcPts val="0"/>
              </a:spcAft>
              <a:buSzPts val="500"/>
              <a:buFont typeface="Inter"/>
              <a:buNone/>
              <a:defRPr sz="500">
                <a:latin typeface="Inter"/>
                <a:ea typeface="Inter"/>
                <a:cs typeface="Inter"/>
                <a:sym typeface="Inter"/>
              </a:defRPr>
            </a:lvl5pPr>
            <a:lvl6pPr lvl="5" rtl="0">
              <a:spcBef>
                <a:spcPts val="0"/>
              </a:spcBef>
              <a:spcAft>
                <a:spcPts val="0"/>
              </a:spcAft>
              <a:buSzPts val="500"/>
              <a:buFont typeface="Inter"/>
              <a:buNone/>
              <a:defRPr sz="500">
                <a:latin typeface="Inter"/>
                <a:ea typeface="Inter"/>
                <a:cs typeface="Inter"/>
                <a:sym typeface="Inter"/>
              </a:defRPr>
            </a:lvl6pPr>
            <a:lvl7pPr lvl="6" rtl="0">
              <a:spcBef>
                <a:spcPts val="0"/>
              </a:spcBef>
              <a:spcAft>
                <a:spcPts val="0"/>
              </a:spcAft>
              <a:buSzPts val="500"/>
              <a:buFont typeface="Inter"/>
              <a:buNone/>
              <a:defRPr sz="500">
                <a:latin typeface="Inter"/>
                <a:ea typeface="Inter"/>
                <a:cs typeface="Inter"/>
                <a:sym typeface="Inter"/>
              </a:defRPr>
            </a:lvl7pPr>
            <a:lvl8pPr lvl="7" rtl="0">
              <a:spcBef>
                <a:spcPts val="0"/>
              </a:spcBef>
              <a:spcAft>
                <a:spcPts val="0"/>
              </a:spcAft>
              <a:buSzPts val="500"/>
              <a:buFont typeface="Inter"/>
              <a:buNone/>
              <a:defRPr sz="500">
                <a:latin typeface="Inter"/>
                <a:ea typeface="Inter"/>
                <a:cs typeface="Inter"/>
                <a:sym typeface="Inter"/>
              </a:defRPr>
            </a:lvl8pPr>
            <a:lvl9pPr lvl="8" rtl="0">
              <a:spcBef>
                <a:spcPts val="0"/>
              </a:spcBef>
              <a:spcAft>
                <a:spcPts val="0"/>
              </a:spcAft>
              <a:buSzPts val="500"/>
              <a:buFont typeface="Inter"/>
              <a:buNone/>
              <a:defRPr sz="500">
                <a:latin typeface="Inter"/>
                <a:ea typeface="Inter"/>
                <a:cs typeface="Inter"/>
                <a:sym typeface="Inter"/>
              </a:defRPr>
            </a:lvl9pPr>
          </a:lstStyle>
          <a:p/>
        </p:txBody>
      </p:sp>
      <p:sp>
        <p:nvSpPr>
          <p:cNvPr id="67" name="Google Shape;67;p9"/>
          <p:cNvSpPr txBox="1"/>
          <p:nvPr>
            <p:ph idx="12" type="sldNum"/>
          </p:nvPr>
        </p:nvSpPr>
        <p:spPr>
          <a:xfrm>
            <a:off x="8556784" y="4749851"/>
            <a:ext cx="548700" cy="393600"/>
          </a:xfrm>
          <a:prstGeom prst="rect">
            <a:avLst/>
          </a:prstGeom>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pic>
        <p:nvPicPr>
          <p:cNvPr id="68" name="Google Shape;68;p9"/>
          <p:cNvPicPr preferRelativeResize="0"/>
          <p:nvPr/>
        </p:nvPicPr>
        <p:blipFill rotWithShape="1">
          <a:blip r:embed="rId3">
            <a:alphaModFix/>
          </a:blip>
          <a:srcRect b="0" l="30068" r="12050" t="0"/>
          <a:stretch/>
        </p:blipFill>
        <p:spPr>
          <a:xfrm>
            <a:off x="4246525" y="191800"/>
            <a:ext cx="4897476" cy="4760899"/>
          </a:xfrm>
          <a:prstGeom prst="rect">
            <a:avLst/>
          </a:prstGeom>
          <a:noFill/>
          <a:ln>
            <a:noFill/>
          </a:ln>
        </p:spPr>
      </p:pic>
      <p:sp>
        <p:nvSpPr>
          <p:cNvPr id="69" name="Google Shape;69;p9"/>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accent1"/>
                </a:solidFill>
                <a:latin typeface="Inter Black"/>
                <a:ea typeface="Inter Black"/>
                <a:cs typeface="Inter Black"/>
                <a:sym typeface="Inter Black"/>
              </a:rPr>
              <a:t>—</a:t>
            </a:r>
            <a:endParaRPr sz="500">
              <a:solidFill>
                <a:srgbClr val="FFFFFF"/>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
        <p:nvSpPr>
          <p:cNvPr id="70" name="Google Shape;70;p9"/>
          <p:cNvSpPr txBox="1"/>
          <p:nvPr>
            <p:ph type="title"/>
          </p:nvPr>
        </p:nvSpPr>
        <p:spPr>
          <a:xfrm>
            <a:off x="827488" y="981775"/>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Dark/Blue">
  <p:cSld name="TITLE_1_2_1_2_1">
    <p:bg>
      <p:bgPr>
        <a:solidFill>
          <a:schemeClr val="dk2"/>
        </a:solidFill>
      </p:bgPr>
    </p:bg>
    <p:spTree>
      <p:nvGrpSpPr>
        <p:cNvPr id="71" name="Shape 71"/>
        <p:cNvGrpSpPr/>
        <p:nvPr/>
      </p:nvGrpSpPr>
      <p:grpSpPr>
        <a:xfrm>
          <a:off x="0" y="0"/>
          <a:ext cx="0" cy="0"/>
          <a:chOff x="0" y="0"/>
          <a:chExt cx="0" cy="0"/>
        </a:xfrm>
      </p:grpSpPr>
      <p:pic>
        <p:nvPicPr>
          <p:cNvPr id="72" name="Google Shape;72;p10"/>
          <p:cNvPicPr preferRelativeResize="0"/>
          <p:nvPr/>
        </p:nvPicPr>
        <p:blipFill rotWithShape="1">
          <a:blip r:embed="rId2">
            <a:alphaModFix/>
          </a:blip>
          <a:srcRect b="0" l="25297" r="13919" t="0"/>
          <a:stretch/>
        </p:blipFill>
        <p:spPr>
          <a:xfrm>
            <a:off x="4246525" y="191788"/>
            <a:ext cx="4897478" cy="4760903"/>
          </a:xfrm>
          <a:prstGeom prst="rect">
            <a:avLst/>
          </a:prstGeom>
          <a:noFill/>
          <a:ln>
            <a:noFill/>
          </a:ln>
        </p:spPr>
      </p:pic>
      <p:sp>
        <p:nvSpPr>
          <p:cNvPr id="73" name="Google Shape;73;p10"/>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SzPts val="500"/>
              <a:buNone/>
              <a:defRPr sz="500"/>
            </a:lvl2pPr>
            <a:lvl3pPr lvl="2" rtl="0">
              <a:spcBef>
                <a:spcPts val="0"/>
              </a:spcBef>
              <a:spcAft>
                <a:spcPts val="0"/>
              </a:spcAft>
              <a:buSzPts val="500"/>
              <a:buNone/>
              <a:defRPr sz="500"/>
            </a:lvl3pPr>
            <a:lvl4pPr lvl="3" rtl="0">
              <a:spcBef>
                <a:spcPts val="0"/>
              </a:spcBef>
              <a:spcAft>
                <a:spcPts val="0"/>
              </a:spcAft>
              <a:buSzPts val="500"/>
              <a:buNone/>
              <a:defRPr sz="500"/>
            </a:lvl4pPr>
            <a:lvl5pPr lvl="4" rtl="0">
              <a:spcBef>
                <a:spcPts val="0"/>
              </a:spcBef>
              <a:spcAft>
                <a:spcPts val="0"/>
              </a:spcAft>
              <a:buSzPts val="500"/>
              <a:buNone/>
              <a:defRPr sz="500"/>
            </a:lvl5pPr>
            <a:lvl6pPr lvl="5" rtl="0">
              <a:spcBef>
                <a:spcPts val="0"/>
              </a:spcBef>
              <a:spcAft>
                <a:spcPts val="0"/>
              </a:spcAft>
              <a:buSzPts val="500"/>
              <a:buNone/>
              <a:defRPr sz="500"/>
            </a:lvl6pPr>
            <a:lvl7pPr lvl="6" rtl="0">
              <a:spcBef>
                <a:spcPts val="0"/>
              </a:spcBef>
              <a:spcAft>
                <a:spcPts val="0"/>
              </a:spcAft>
              <a:buSzPts val="500"/>
              <a:buNone/>
              <a:defRPr sz="500"/>
            </a:lvl7pPr>
            <a:lvl8pPr lvl="7" rtl="0">
              <a:spcBef>
                <a:spcPts val="0"/>
              </a:spcBef>
              <a:spcAft>
                <a:spcPts val="0"/>
              </a:spcAft>
              <a:buSzPts val="500"/>
              <a:buNone/>
              <a:defRPr sz="500"/>
            </a:lvl8pPr>
            <a:lvl9pPr lvl="8" rtl="0">
              <a:spcBef>
                <a:spcPts val="0"/>
              </a:spcBef>
              <a:spcAft>
                <a:spcPts val="0"/>
              </a:spcAft>
              <a:buSzPts val="500"/>
              <a:buNone/>
              <a:defRPr sz="500"/>
            </a:lvl9pPr>
          </a:lstStyle>
          <a:p/>
        </p:txBody>
      </p:sp>
      <p:sp>
        <p:nvSpPr>
          <p:cNvPr id="74" name="Google Shape;74;p10"/>
          <p:cNvSpPr txBox="1"/>
          <p:nvPr>
            <p:ph idx="12" type="sldNum"/>
          </p:nvPr>
        </p:nvSpPr>
        <p:spPr>
          <a:xfrm>
            <a:off x="8556784" y="4749851"/>
            <a:ext cx="548700" cy="393600"/>
          </a:xfrm>
          <a:prstGeom prst="rect">
            <a:avLst/>
          </a:prstGeom>
        </p:spPr>
        <p:txBody>
          <a:bodyPr anchorCtr="0" anchor="t" bIns="34275" lIns="34275" spcFirstLastPara="1" rIns="34275" wrap="square" tIns="34275">
            <a:noAutofit/>
          </a:bodyPr>
          <a:lstStyle>
            <a:lvl1pPr lvl="0" rtl="0" algn="r">
              <a:buNone/>
              <a:defRPr sz="1200">
                <a:solidFill>
                  <a:schemeClr val="dk2"/>
                </a:solidFill>
                <a:latin typeface="Inter"/>
                <a:ea typeface="Inter"/>
                <a:cs typeface="Inter"/>
                <a:sym typeface="Inter"/>
              </a:defRPr>
            </a:lvl1pPr>
            <a:lvl2pPr lvl="1" rtl="0" algn="r">
              <a:buNone/>
              <a:defRPr sz="1200">
                <a:solidFill>
                  <a:schemeClr val="dk2"/>
                </a:solidFill>
                <a:latin typeface="Inter"/>
                <a:ea typeface="Inter"/>
                <a:cs typeface="Inter"/>
                <a:sym typeface="Inter"/>
              </a:defRPr>
            </a:lvl2pPr>
            <a:lvl3pPr lvl="2" rtl="0" algn="r">
              <a:buNone/>
              <a:defRPr sz="1200">
                <a:solidFill>
                  <a:schemeClr val="dk2"/>
                </a:solidFill>
                <a:latin typeface="Inter"/>
                <a:ea typeface="Inter"/>
                <a:cs typeface="Inter"/>
                <a:sym typeface="Inter"/>
              </a:defRPr>
            </a:lvl3pPr>
            <a:lvl4pPr lvl="3" rtl="0" algn="r">
              <a:buNone/>
              <a:defRPr sz="1200">
                <a:solidFill>
                  <a:schemeClr val="dk2"/>
                </a:solidFill>
                <a:latin typeface="Inter"/>
                <a:ea typeface="Inter"/>
                <a:cs typeface="Inter"/>
                <a:sym typeface="Inter"/>
              </a:defRPr>
            </a:lvl4pPr>
            <a:lvl5pPr lvl="4" rtl="0" algn="r">
              <a:buNone/>
              <a:defRPr sz="1200">
                <a:solidFill>
                  <a:schemeClr val="dk2"/>
                </a:solidFill>
                <a:latin typeface="Inter"/>
                <a:ea typeface="Inter"/>
                <a:cs typeface="Inter"/>
                <a:sym typeface="Inter"/>
              </a:defRPr>
            </a:lvl5pPr>
            <a:lvl6pPr lvl="5" rtl="0" algn="r">
              <a:buNone/>
              <a:defRPr sz="1200">
                <a:solidFill>
                  <a:schemeClr val="dk2"/>
                </a:solidFill>
                <a:latin typeface="Inter"/>
                <a:ea typeface="Inter"/>
                <a:cs typeface="Inter"/>
                <a:sym typeface="Inter"/>
              </a:defRPr>
            </a:lvl6pPr>
            <a:lvl7pPr lvl="6" rtl="0" algn="r">
              <a:buNone/>
              <a:defRPr sz="1200">
                <a:solidFill>
                  <a:schemeClr val="dk2"/>
                </a:solidFill>
                <a:latin typeface="Inter"/>
                <a:ea typeface="Inter"/>
                <a:cs typeface="Inter"/>
                <a:sym typeface="Inter"/>
              </a:defRPr>
            </a:lvl7pPr>
            <a:lvl8pPr lvl="7" rtl="0" algn="r">
              <a:buNone/>
              <a:defRPr sz="1200">
                <a:solidFill>
                  <a:schemeClr val="dk2"/>
                </a:solidFill>
                <a:latin typeface="Inter"/>
                <a:ea typeface="Inter"/>
                <a:cs typeface="Inter"/>
                <a:sym typeface="Inter"/>
              </a:defRPr>
            </a:lvl8pPr>
            <a:lvl9pPr lvl="8" rtl="0" algn="r">
              <a:buNone/>
              <a:defRPr sz="12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0"/>
          <p:cNvSpPr txBox="1"/>
          <p:nvPr/>
        </p:nvSpPr>
        <p:spPr>
          <a:xfrm>
            <a:off x="827484" y="4762013"/>
            <a:ext cx="595800" cy="193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sz="500">
                <a:solidFill>
                  <a:schemeClr val="accent1"/>
                </a:solidFill>
                <a:latin typeface="Inter Black"/>
                <a:ea typeface="Inter Black"/>
                <a:cs typeface="Inter Black"/>
                <a:sym typeface="Inter Black"/>
              </a:rPr>
              <a:t>—</a:t>
            </a:r>
            <a:endParaRPr sz="500">
              <a:solidFill>
                <a:srgbClr val="FFFFFF"/>
              </a:solidFill>
              <a:latin typeface="Inter"/>
              <a:ea typeface="Inter"/>
              <a:cs typeface="Inter"/>
              <a:sym typeface="Inter"/>
            </a:endParaRPr>
          </a:p>
          <a:p>
            <a:pPr indent="0" lvl="0" marL="0" rtl="0" algn="l">
              <a:spcBef>
                <a:spcPts val="0"/>
              </a:spcBef>
              <a:spcAft>
                <a:spcPts val="0"/>
              </a:spcAft>
              <a:buNone/>
            </a:pPr>
            <a:fld id="{00000000-1234-1234-1234-123412341234}" type="slidenum">
              <a:rPr lang="en-US" sz="500">
                <a:solidFill>
                  <a:srgbClr val="FFFFFF"/>
                </a:solidFill>
                <a:latin typeface="Inter"/>
                <a:ea typeface="Inter"/>
                <a:cs typeface="Inter"/>
                <a:sym typeface="Inter"/>
              </a:rPr>
              <a:t>‹#›</a:t>
            </a:fld>
            <a:r>
              <a:rPr lang="en-US" sz="500">
                <a:solidFill>
                  <a:srgbClr val="FFFFFF"/>
                </a:solidFill>
                <a:latin typeface="Inter"/>
                <a:ea typeface="Inter"/>
                <a:cs typeface="Inter"/>
                <a:sym typeface="Inter"/>
              </a:rPr>
              <a:t>  </a:t>
            </a:r>
            <a:endParaRPr sz="500">
              <a:solidFill>
                <a:srgbClr val="FFFFFF"/>
              </a:solidFill>
              <a:latin typeface="Inter"/>
              <a:ea typeface="Inter"/>
              <a:cs typeface="Inter"/>
              <a:sym typeface="Inter"/>
            </a:endParaRPr>
          </a:p>
        </p:txBody>
      </p:sp>
      <p:sp>
        <p:nvSpPr>
          <p:cNvPr id="76" name="Google Shape;76;p10"/>
          <p:cNvSpPr txBox="1"/>
          <p:nvPr>
            <p:ph type="title"/>
          </p:nvPr>
        </p:nvSpPr>
        <p:spPr>
          <a:xfrm>
            <a:off x="827488" y="981775"/>
            <a:ext cx="3333900" cy="11292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lt1"/>
              </a:buClr>
              <a:buSzPts val="3300"/>
              <a:buFont typeface="Inter"/>
              <a:buNone/>
              <a:defRPr b="0" sz="3300">
                <a:solidFill>
                  <a:schemeClr val="lt1"/>
                </a:solidFill>
                <a:latin typeface="Inter"/>
                <a:ea typeface="Inter"/>
                <a:cs typeface="Inter"/>
                <a:sym typeface="Inter"/>
              </a:defRPr>
            </a:lvl1pPr>
            <a:lvl2pPr lvl="1" rtl="0">
              <a:lnSpc>
                <a:spcPct val="100000"/>
              </a:lnSpc>
              <a:spcBef>
                <a:spcPts val="0"/>
              </a:spcBef>
              <a:spcAft>
                <a:spcPts val="0"/>
              </a:spcAft>
              <a:buClr>
                <a:srgbClr val="FFFFFF"/>
              </a:buClr>
              <a:buSzPts val="700"/>
              <a:buFont typeface="Inter"/>
              <a:buNone/>
              <a:defRPr b="0">
                <a:latin typeface="Inter"/>
                <a:ea typeface="Inter"/>
                <a:cs typeface="Inter"/>
                <a:sym typeface="Inter"/>
              </a:defRPr>
            </a:lvl2pPr>
            <a:lvl3pPr lvl="2" rtl="0">
              <a:lnSpc>
                <a:spcPct val="100000"/>
              </a:lnSpc>
              <a:spcBef>
                <a:spcPts val="0"/>
              </a:spcBef>
              <a:spcAft>
                <a:spcPts val="0"/>
              </a:spcAft>
              <a:buClr>
                <a:srgbClr val="FFFFFF"/>
              </a:buClr>
              <a:buSzPts val="700"/>
              <a:buFont typeface="Inter"/>
              <a:buNone/>
              <a:defRPr b="0">
                <a:latin typeface="Inter"/>
                <a:ea typeface="Inter"/>
                <a:cs typeface="Inter"/>
                <a:sym typeface="Inter"/>
              </a:defRPr>
            </a:lvl3pPr>
            <a:lvl4pPr lvl="3" rtl="0">
              <a:lnSpc>
                <a:spcPct val="100000"/>
              </a:lnSpc>
              <a:spcBef>
                <a:spcPts val="0"/>
              </a:spcBef>
              <a:spcAft>
                <a:spcPts val="0"/>
              </a:spcAft>
              <a:buClr>
                <a:srgbClr val="FFFFFF"/>
              </a:buClr>
              <a:buSzPts val="700"/>
              <a:buFont typeface="Inter"/>
              <a:buNone/>
              <a:defRPr b="0">
                <a:latin typeface="Inter"/>
                <a:ea typeface="Inter"/>
                <a:cs typeface="Inter"/>
                <a:sym typeface="Inter"/>
              </a:defRPr>
            </a:lvl4pPr>
            <a:lvl5pPr lvl="4" rtl="0">
              <a:lnSpc>
                <a:spcPct val="100000"/>
              </a:lnSpc>
              <a:spcBef>
                <a:spcPts val="0"/>
              </a:spcBef>
              <a:spcAft>
                <a:spcPts val="0"/>
              </a:spcAft>
              <a:buClr>
                <a:srgbClr val="FFFFFF"/>
              </a:buClr>
              <a:buSzPts val="700"/>
              <a:buFont typeface="Inter"/>
              <a:buNone/>
              <a:defRPr b="0">
                <a:latin typeface="Inter"/>
                <a:ea typeface="Inter"/>
                <a:cs typeface="Inter"/>
                <a:sym typeface="Inter"/>
              </a:defRPr>
            </a:lvl5pPr>
            <a:lvl6pPr lvl="5" rtl="0">
              <a:lnSpc>
                <a:spcPct val="100000"/>
              </a:lnSpc>
              <a:spcBef>
                <a:spcPts val="0"/>
              </a:spcBef>
              <a:spcAft>
                <a:spcPts val="0"/>
              </a:spcAft>
              <a:buClr>
                <a:srgbClr val="FFFFFF"/>
              </a:buClr>
              <a:buSzPts val="700"/>
              <a:buFont typeface="Inter"/>
              <a:buNone/>
              <a:defRPr b="0">
                <a:latin typeface="Inter"/>
                <a:ea typeface="Inter"/>
                <a:cs typeface="Inter"/>
                <a:sym typeface="Inter"/>
              </a:defRPr>
            </a:lvl6pPr>
            <a:lvl7pPr lvl="6" rtl="0">
              <a:lnSpc>
                <a:spcPct val="100000"/>
              </a:lnSpc>
              <a:spcBef>
                <a:spcPts val="0"/>
              </a:spcBef>
              <a:spcAft>
                <a:spcPts val="0"/>
              </a:spcAft>
              <a:buClr>
                <a:srgbClr val="FFFFFF"/>
              </a:buClr>
              <a:buSzPts val="700"/>
              <a:buFont typeface="Inter"/>
              <a:buNone/>
              <a:defRPr b="0">
                <a:latin typeface="Inter"/>
                <a:ea typeface="Inter"/>
                <a:cs typeface="Inter"/>
                <a:sym typeface="Inter"/>
              </a:defRPr>
            </a:lvl7pPr>
            <a:lvl8pPr lvl="7" rtl="0">
              <a:lnSpc>
                <a:spcPct val="100000"/>
              </a:lnSpc>
              <a:spcBef>
                <a:spcPts val="0"/>
              </a:spcBef>
              <a:spcAft>
                <a:spcPts val="0"/>
              </a:spcAft>
              <a:buClr>
                <a:srgbClr val="FFFFFF"/>
              </a:buClr>
              <a:buSzPts val="700"/>
              <a:buFont typeface="Inter"/>
              <a:buNone/>
              <a:defRPr b="0">
                <a:latin typeface="Inter"/>
                <a:ea typeface="Inter"/>
                <a:cs typeface="Inter"/>
                <a:sym typeface="Inter"/>
              </a:defRPr>
            </a:lvl8pPr>
            <a:lvl9pPr lvl="8" rtl="0">
              <a:lnSpc>
                <a:spcPct val="100000"/>
              </a:lnSpc>
              <a:spcBef>
                <a:spcPts val="0"/>
              </a:spcBef>
              <a:spcAft>
                <a:spcPts val="0"/>
              </a:spcAft>
              <a:buClr>
                <a:srgbClr val="FFFFFF"/>
              </a:buClr>
              <a:buSzPts val="700"/>
              <a:buFont typeface="Inter"/>
              <a:buNone/>
              <a:defRPr b="0">
                <a:latin typeface="Inter"/>
                <a:ea typeface="Inter"/>
                <a:cs typeface="Inter"/>
                <a:sym typeface="Inte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theme" Target="../theme/theme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11" Type="http://schemas.openxmlformats.org/officeDocument/2006/relationships/theme" Target="../theme/theme4.xml"/><Relationship Id="rId10" Type="http://schemas.openxmlformats.org/officeDocument/2006/relationships/slideLayout" Target="../slideLayouts/slideLayout24.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theme" Target="../theme/theme6.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27488" y="381500"/>
            <a:ext cx="7444800" cy="453600"/>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chemeClr val="dk2"/>
              </a:buClr>
              <a:buSzPts val="1800"/>
              <a:buFont typeface="Inter"/>
              <a:buNone/>
              <a:defRPr i="0" sz="1800" u="none" cap="none" strike="noStrike">
                <a:solidFill>
                  <a:schemeClr val="dk2"/>
                </a:solidFill>
                <a:latin typeface="Inter"/>
                <a:ea typeface="Inter"/>
                <a:cs typeface="Inter"/>
                <a:sym typeface="Inter"/>
              </a:defRPr>
            </a:lvl1pPr>
            <a:lvl2pPr lvl="1"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2pPr>
            <a:lvl3pPr lvl="2"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3pPr>
            <a:lvl4pPr lvl="3"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4pPr>
            <a:lvl5pPr lvl="4"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5pPr>
            <a:lvl6pPr lvl="5"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6pPr>
            <a:lvl7pPr lvl="6"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7pPr>
            <a:lvl8pPr lvl="7"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8pPr>
            <a:lvl9pPr lvl="8"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9pPr>
          </a:lstStyle>
          <a:p/>
        </p:txBody>
      </p:sp>
      <p:sp>
        <p:nvSpPr>
          <p:cNvPr id="7" name="Google Shape;7;p1"/>
          <p:cNvSpPr txBox="1"/>
          <p:nvPr>
            <p:ph idx="1" type="body"/>
          </p:nvPr>
        </p:nvSpPr>
        <p:spPr>
          <a:xfrm>
            <a:off x="827488" y="932963"/>
            <a:ext cx="6765300" cy="3828900"/>
          </a:xfrm>
          <a:prstGeom prst="rect">
            <a:avLst/>
          </a:prstGeom>
          <a:noFill/>
          <a:ln>
            <a:noFill/>
          </a:ln>
        </p:spPr>
        <p:txBody>
          <a:bodyPr anchorCtr="0" anchor="t" bIns="19050" lIns="19050" spcFirstLastPara="1" rIns="19050" wrap="square" tIns="19050">
            <a:normAutofit/>
          </a:bodyPr>
          <a:lstStyle>
            <a:lvl1pPr indent="-298450" lvl="0" marL="4572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1pPr>
            <a:lvl2pPr indent="-298450" lvl="1" marL="9144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2pPr>
            <a:lvl3pPr indent="-298450" lvl="2" marL="1371600" marR="0" rtl="0" algn="l">
              <a:lnSpc>
                <a:spcPct val="115000"/>
              </a:lnSpc>
              <a:spcBef>
                <a:spcPts val="0"/>
              </a:spcBef>
              <a:spcAft>
                <a:spcPts val="0"/>
              </a:spcAft>
              <a:buClr>
                <a:schemeClr val="dk2"/>
              </a:buClr>
              <a:buSzPts val="1100"/>
              <a:buFont typeface="Inter"/>
              <a:buChar char="ー"/>
              <a:defRPr i="0" sz="1100" u="none" cap="none" strike="noStrike">
                <a:solidFill>
                  <a:schemeClr val="dk2"/>
                </a:solidFill>
                <a:latin typeface="Inter"/>
                <a:ea typeface="Inter"/>
                <a:cs typeface="Inter"/>
                <a:sym typeface="Inter"/>
              </a:defRPr>
            </a:lvl3pPr>
            <a:lvl4pPr indent="-298450" lvl="3" marL="1828800" marR="0" rtl="0" algn="l">
              <a:lnSpc>
                <a:spcPct val="115000"/>
              </a:lnSpc>
              <a:spcBef>
                <a:spcPts val="0"/>
              </a:spcBef>
              <a:spcAft>
                <a:spcPts val="0"/>
              </a:spcAft>
              <a:buClr>
                <a:schemeClr val="dk2"/>
              </a:buClr>
              <a:buSzPts val="1100"/>
              <a:buFont typeface="Inter"/>
              <a:buChar char="•"/>
              <a:defRPr i="1" sz="1100" u="none" cap="none" strike="noStrike">
                <a:solidFill>
                  <a:schemeClr val="dk2"/>
                </a:solidFill>
                <a:latin typeface="Inter"/>
                <a:ea typeface="Inter"/>
                <a:cs typeface="Inter"/>
                <a:sym typeface="Inter"/>
              </a:defRPr>
            </a:lvl4pPr>
            <a:lvl5pPr indent="-298450" lvl="4" marL="22860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5pPr>
            <a:lvl6pPr indent="-298450" lvl="5" marL="27432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6pPr>
            <a:lvl7pPr indent="-298450" lvl="6" marL="32004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7pPr>
            <a:lvl8pPr indent="-298450" lvl="7" marL="36576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8pPr>
            <a:lvl9pPr indent="-298450" lvl="8" marL="41148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9pPr>
          </a:lstStyle>
          <a:p/>
        </p:txBody>
      </p:sp>
      <p:sp>
        <p:nvSpPr>
          <p:cNvPr id="8" name="Google Shape;8;p1"/>
          <p:cNvSpPr txBox="1"/>
          <p:nvPr>
            <p:ph idx="12" type="sldNum"/>
          </p:nvPr>
        </p:nvSpPr>
        <p:spPr>
          <a:xfrm>
            <a:off x="827488" y="4762011"/>
            <a:ext cx="595800" cy="194100"/>
          </a:xfrm>
          <a:prstGeom prst="rect">
            <a:avLst/>
          </a:prstGeom>
          <a:noFill/>
          <a:ln>
            <a:noFill/>
          </a:ln>
        </p:spPr>
        <p:txBody>
          <a:bodyPr anchorCtr="0" anchor="b" bIns="0" lIns="0" spcFirstLastPara="1" rIns="0" wrap="square" tIns="0">
            <a:noAutofit/>
          </a:bodyPr>
          <a:lstStyle>
            <a:lvl1pPr lvl="0">
              <a:buClr>
                <a:schemeClr val="lt1"/>
              </a:buClr>
              <a:buSzPts val="700"/>
              <a:buFont typeface="Inter"/>
              <a:buNone/>
              <a:defRPr sz="500">
                <a:solidFill>
                  <a:schemeClr val="accent1"/>
                </a:solidFill>
                <a:latin typeface="Inter Black"/>
                <a:ea typeface="Inter Black"/>
                <a:cs typeface="Inter Black"/>
                <a:sym typeface="Inter Black"/>
              </a:defRPr>
            </a:lvl1pPr>
            <a:lvl2pPr lvl="1">
              <a:buClr>
                <a:schemeClr val="lt1"/>
              </a:buClr>
              <a:buSzPts val="700"/>
              <a:buFont typeface="Inter"/>
              <a:buNone/>
              <a:defRPr sz="500">
                <a:solidFill>
                  <a:schemeClr val="accent1"/>
                </a:solidFill>
                <a:latin typeface="Inter Black"/>
                <a:ea typeface="Inter Black"/>
                <a:cs typeface="Inter Black"/>
                <a:sym typeface="Inter Black"/>
              </a:defRPr>
            </a:lvl2pPr>
            <a:lvl3pPr lvl="2">
              <a:buClr>
                <a:schemeClr val="lt1"/>
              </a:buClr>
              <a:buSzPts val="700"/>
              <a:buFont typeface="Inter"/>
              <a:buNone/>
              <a:defRPr sz="500">
                <a:solidFill>
                  <a:schemeClr val="accent1"/>
                </a:solidFill>
                <a:latin typeface="Inter Black"/>
                <a:ea typeface="Inter Black"/>
                <a:cs typeface="Inter Black"/>
                <a:sym typeface="Inter Black"/>
              </a:defRPr>
            </a:lvl3pPr>
            <a:lvl4pPr lvl="3">
              <a:buClr>
                <a:schemeClr val="lt1"/>
              </a:buClr>
              <a:buSzPts val="700"/>
              <a:buFont typeface="Inter"/>
              <a:buNone/>
              <a:defRPr sz="500">
                <a:solidFill>
                  <a:schemeClr val="accent1"/>
                </a:solidFill>
                <a:latin typeface="Inter Black"/>
                <a:ea typeface="Inter Black"/>
                <a:cs typeface="Inter Black"/>
                <a:sym typeface="Inter Black"/>
              </a:defRPr>
            </a:lvl4pPr>
            <a:lvl5pPr lvl="4">
              <a:buClr>
                <a:schemeClr val="lt1"/>
              </a:buClr>
              <a:buSzPts val="700"/>
              <a:buFont typeface="Inter"/>
              <a:buNone/>
              <a:defRPr sz="500">
                <a:solidFill>
                  <a:schemeClr val="accent1"/>
                </a:solidFill>
                <a:latin typeface="Inter Black"/>
                <a:ea typeface="Inter Black"/>
                <a:cs typeface="Inter Black"/>
                <a:sym typeface="Inter Black"/>
              </a:defRPr>
            </a:lvl5pPr>
            <a:lvl6pPr lvl="5">
              <a:buClr>
                <a:schemeClr val="lt1"/>
              </a:buClr>
              <a:buSzPts val="700"/>
              <a:buFont typeface="Inter"/>
              <a:buNone/>
              <a:defRPr sz="500">
                <a:solidFill>
                  <a:schemeClr val="accent1"/>
                </a:solidFill>
                <a:latin typeface="Inter Black"/>
                <a:ea typeface="Inter Black"/>
                <a:cs typeface="Inter Black"/>
                <a:sym typeface="Inter Black"/>
              </a:defRPr>
            </a:lvl6pPr>
            <a:lvl7pPr lvl="6">
              <a:buClr>
                <a:schemeClr val="lt1"/>
              </a:buClr>
              <a:buSzPts val="700"/>
              <a:buFont typeface="Inter"/>
              <a:buNone/>
              <a:defRPr sz="500">
                <a:solidFill>
                  <a:schemeClr val="accent1"/>
                </a:solidFill>
                <a:latin typeface="Inter Black"/>
                <a:ea typeface="Inter Black"/>
                <a:cs typeface="Inter Black"/>
                <a:sym typeface="Inter Black"/>
              </a:defRPr>
            </a:lvl7pPr>
            <a:lvl8pPr lvl="7">
              <a:buClr>
                <a:schemeClr val="lt1"/>
              </a:buClr>
              <a:buSzPts val="700"/>
              <a:buFont typeface="Inter"/>
              <a:buNone/>
              <a:defRPr sz="500">
                <a:solidFill>
                  <a:schemeClr val="accent1"/>
                </a:solidFill>
                <a:latin typeface="Inter Black"/>
                <a:ea typeface="Inter Black"/>
                <a:cs typeface="Inter Black"/>
                <a:sym typeface="Inter Black"/>
              </a:defRPr>
            </a:lvl8pPr>
            <a:lvl9pPr lvl="8">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b="0" lang="en-US">
                <a:solidFill>
                  <a:schemeClr val="dk2"/>
                </a:solidFill>
                <a:latin typeface="Inter"/>
                <a:ea typeface="Inter"/>
                <a:cs typeface="Inter"/>
                <a:sym typeface="Inter"/>
              </a:rPr>
              <a:t>‹#›</a:t>
            </a:fld>
            <a:r>
              <a:rPr b="0" lang="en-US">
                <a:solidFill>
                  <a:schemeClr val="dk2"/>
                </a:solidFill>
                <a:latin typeface="Arial"/>
                <a:ea typeface="Arial"/>
                <a:cs typeface="Arial"/>
                <a:sym typeface="Arial"/>
              </a:rPr>
              <a:t> </a:t>
            </a:r>
            <a:r>
              <a:rPr b="0" lang="en-US">
                <a:solidFill>
                  <a:schemeClr val="dk2"/>
                </a:solidFill>
                <a:latin typeface="Inter"/>
                <a:ea typeface="Inter"/>
                <a:cs typeface="Inter"/>
                <a:sym typeface="Inter"/>
              </a:rPr>
              <a:t> </a:t>
            </a:r>
            <a:endParaRPr b="0">
              <a:solidFill>
                <a:schemeClr val="dk2"/>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1">
          <p15:clr>
            <a:srgbClr val="1155CC"/>
          </p15:clr>
        </p15:guide>
        <p15:guide id="2" pos="5211">
          <p15:clr>
            <a:srgbClr val="EA4335"/>
          </p15:clr>
        </p15:guide>
        <p15:guide id="3" orient="horz" pos="2706">
          <p15:clr>
            <a:srgbClr val="EA4335"/>
          </p15:clr>
        </p15:guide>
        <p15:guide id="4" orient="horz" pos="118">
          <p15:clr>
            <a:srgbClr val="1155CC"/>
          </p15:clr>
        </p15:guide>
        <p15:guide id="5" orient="horz" pos="240">
          <p15:clr>
            <a:srgbClr val="1155CC"/>
          </p15:clr>
        </p15:guide>
        <p15:guide id="6" pos="5265">
          <p15:clr>
            <a:srgbClr val="EA4335"/>
          </p15:clr>
        </p15:guide>
        <p15:guide id="7" pos="2245">
          <p15:clr>
            <a:srgbClr val="EA4335"/>
          </p15:clr>
        </p15:guide>
        <p15:guide id="8" pos="3542">
          <p15:clr>
            <a:srgbClr val="EA4335"/>
          </p15:clr>
        </p15:guide>
        <p15:guide id="9" pos="4347">
          <p15:clr>
            <a:srgbClr val="EA4335"/>
          </p15:clr>
        </p15:guide>
        <p15:guide id="10" orient="horz" pos="2640">
          <p15:clr>
            <a:srgbClr val="EA4335"/>
          </p15:clr>
        </p15:guide>
        <p15:guide id="11" pos="2621">
          <p15:clr>
            <a:srgbClr val="EA4335"/>
          </p15:clr>
        </p15:guide>
        <p15:guide id="12" pos="2675">
          <p15:clr>
            <a:srgbClr val="EA4335"/>
          </p15:clr>
        </p15:guide>
        <p15:guide id="13" pos="1326">
          <p15:clr>
            <a:srgbClr val="EA4335"/>
          </p15:clr>
        </p15:guide>
        <p15:guide id="14" pos="897">
          <p15:clr>
            <a:srgbClr val="EA4335"/>
          </p15:clr>
        </p15:guide>
        <p15:guide id="15" pos="4404">
          <p15:clr>
            <a:srgbClr val="EA4335"/>
          </p15:clr>
        </p15:guide>
        <p15:guide id="16" pos="4783">
          <p15:clr>
            <a:srgbClr val="EA4335"/>
          </p15:clr>
        </p15:guide>
        <p15:guide id="17" pos="120">
          <p15:clr>
            <a:srgbClr val="EA4335"/>
          </p15:clr>
        </p15:guide>
        <p15:guide id="18" orient="horz" pos="3000">
          <p15:clr>
            <a:srgbClr val="1155CC"/>
          </p15:clr>
        </p15:guide>
        <p15:guide id="19" orient="horz" pos="3122">
          <p15:clr>
            <a:srgbClr val="EA4335"/>
          </p15:clr>
        </p15:guide>
        <p15:guide id="20" orient="horz" pos="2288">
          <p15:clr>
            <a:srgbClr val="EA4335"/>
          </p15:clr>
        </p15:guide>
        <p15:guide id="21" orient="horz" pos="526">
          <p15:clr>
            <a:srgbClr val="E46962"/>
          </p15:clr>
        </p15:guide>
        <p15:guide id="22" orient="horz" pos="879">
          <p15:clr>
            <a:srgbClr val="E46962"/>
          </p15:clr>
        </p15:guide>
        <p15:guide id="23" orient="horz" pos="1233">
          <p15:clr>
            <a:srgbClr val="E46962"/>
          </p15:clr>
        </p15:guide>
        <p15:guide id="24" orient="horz" pos="1296">
          <p15:clr>
            <a:srgbClr val="E46962"/>
          </p15:clr>
        </p15:guide>
        <p15:guide id="25" orient="horz" pos="1583">
          <p15:clr>
            <a:srgbClr val="E46962"/>
          </p15:clr>
        </p15:guide>
        <p15:guide id="26" orient="horz" pos="1944">
          <p15:clr>
            <a:srgbClr val="E46962"/>
          </p15:clr>
        </p15:guide>
        <p15:guide id="27" orient="horz" pos="2354">
          <p15:clr>
            <a:srgbClr val="E46962"/>
          </p15:clr>
        </p15:guide>
        <p15:guide id="28" orient="horz" pos="1649">
          <p15:clr>
            <a:srgbClr val="E46962"/>
          </p15:clr>
        </p15:guide>
        <p15:guide id="29" orient="horz" pos="935">
          <p15:clr>
            <a:srgbClr val="E46962"/>
          </p15:clr>
        </p15:guide>
        <p15:guide id="30" orient="horz" pos="588">
          <p15:clr>
            <a:srgbClr val="1155CC"/>
          </p15:clr>
        </p15:guide>
        <p15:guide id="31" pos="960">
          <p15:clr>
            <a:srgbClr val="EA4335"/>
          </p15:clr>
        </p15:guide>
        <p15:guide id="32" pos="1817">
          <p15:clr>
            <a:srgbClr val="EA4335"/>
          </p15:clr>
        </p15:guide>
        <p15:guide id="33" pos="3487">
          <p15:clr>
            <a:srgbClr val="EA4335"/>
          </p15:clr>
        </p15:guide>
        <p15:guide id="34" pos="4834">
          <p15:clr>
            <a:srgbClr val="EA4335"/>
          </p15:clr>
        </p15:guide>
        <p15:guide id="35" pos="3973">
          <p15:clr>
            <a:srgbClr val="EA4335"/>
          </p15:clr>
        </p15:guide>
        <p15:guide id="36" pos="3917">
          <p15:clr>
            <a:srgbClr val="EA4335"/>
          </p15:clr>
        </p15:guide>
        <p15:guide id="37" pos="1757">
          <p15:clr>
            <a:srgbClr val="EA4335"/>
          </p15:clr>
        </p15:guide>
        <p15:guide id="38" pos="1388">
          <p15:clr>
            <a:srgbClr val="EA4335"/>
          </p15:clr>
        </p15:guide>
        <p15:guide id="39" pos="3054">
          <p15:clr>
            <a:srgbClr val="1155CC"/>
          </p15:clr>
        </p15:guide>
        <p15:guide id="40" pos="3105">
          <p15:clr>
            <a:srgbClr val="1155CC"/>
          </p15:clr>
        </p15:guide>
        <p15:guide id="41" pos="2190">
          <p15:clr>
            <a:srgbClr val="EA4335"/>
          </p15:clr>
        </p15:guide>
        <p15:guide id="42" pos="5639">
          <p15:clr>
            <a:srgbClr val="1155CC"/>
          </p15:clr>
        </p15:guide>
        <p15:guide id="43" orient="horz" pos="200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 name="Shape 77"/>
        <p:cNvGrpSpPr/>
        <p:nvPr/>
      </p:nvGrpSpPr>
      <p:grpSpPr>
        <a:xfrm>
          <a:off x="0" y="0"/>
          <a:ext cx="0" cy="0"/>
          <a:chOff x="0" y="0"/>
          <a:chExt cx="0" cy="0"/>
        </a:xfrm>
      </p:grpSpPr>
      <p:sp>
        <p:nvSpPr>
          <p:cNvPr id="78" name="Google Shape;78;p11"/>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2"/>
              </a:buClr>
              <a:buSzPts val="1400"/>
              <a:buFont typeface="Inter"/>
              <a:buNone/>
              <a:defRPr i="0" u="none" cap="none" strike="noStrike">
                <a:solidFill>
                  <a:schemeClr val="dk2"/>
                </a:solidFill>
                <a:latin typeface="Inter"/>
                <a:ea typeface="Inter"/>
                <a:cs typeface="Inter"/>
                <a:sym typeface="Inter"/>
              </a:defRPr>
            </a:lvl1pPr>
            <a:lvl2pPr lvl="1"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2pPr>
            <a:lvl3pPr lvl="2"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3pPr>
            <a:lvl4pPr lvl="3"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4pPr>
            <a:lvl5pPr lvl="4"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5pPr>
            <a:lvl6pPr lvl="5"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6pPr>
            <a:lvl7pPr lvl="6"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7pPr>
            <a:lvl8pPr lvl="7"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8pPr>
            <a:lvl9pPr lvl="8"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9pPr>
          </a:lstStyle>
          <a:p/>
        </p:txBody>
      </p:sp>
      <p:sp>
        <p:nvSpPr>
          <p:cNvPr id="79" name="Google Shape;79;p11"/>
          <p:cNvSpPr txBox="1"/>
          <p:nvPr>
            <p:ph idx="1" type="body"/>
          </p:nvPr>
        </p:nvSpPr>
        <p:spPr>
          <a:xfrm>
            <a:off x="827488" y="932963"/>
            <a:ext cx="6765300" cy="3828900"/>
          </a:xfrm>
          <a:prstGeom prst="rect">
            <a:avLst/>
          </a:prstGeom>
          <a:noFill/>
          <a:ln>
            <a:noFill/>
          </a:ln>
        </p:spPr>
        <p:txBody>
          <a:bodyPr anchorCtr="0" anchor="t" bIns="0" lIns="0" spcFirstLastPara="1" rIns="0" wrap="square" tIns="0">
            <a:normAutofit/>
          </a:bodyPr>
          <a:lstStyle>
            <a:lvl1pPr indent="-298450" lvl="0" marL="4572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1pPr>
            <a:lvl2pPr indent="-298450" lvl="1" marL="9144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2pPr>
            <a:lvl3pPr indent="-298450" lvl="2" marL="1371600" marR="0" rtl="0" algn="l">
              <a:lnSpc>
                <a:spcPct val="115000"/>
              </a:lnSpc>
              <a:spcBef>
                <a:spcPts val="0"/>
              </a:spcBef>
              <a:spcAft>
                <a:spcPts val="0"/>
              </a:spcAft>
              <a:buClr>
                <a:schemeClr val="dk2"/>
              </a:buClr>
              <a:buSzPts val="1100"/>
              <a:buFont typeface="Inter"/>
              <a:buChar char="ー"/>
              <a:defRPr i="0" sz="1100" u="none" cap="none" strike="noStrike">
                <a:solidFill>
                  <a:schemeClr val="dk2"/>
                </a:solidFill>
                <a:latin typeface="Inter"/>
                <a:ea typeface="Inter"/>
                <a:cs typeface="Inter"/>
                <a:sym typeface="Inter"/>
              </a:defRPr>
            </a:lvl3pPr>
            <a:lvl4pPr indent="-298450" lvl="3" marL="1828800" marR="0" rtl="0" algn="l">
              <a:lnSpc>
                <a:spcPct val="115000"/>
              </a:lnSpc>
              <a:spcBef>
                <a:spcPts val="0"/>
              </a:spcBef>
              <a:spcAft>
                <a:spcPts val="0"/>
              </a:spcAft>
              <a:buClr>
                <a:schemeClr val="dk2"/>
              </a:buClr>
              <a:buSzPts val="1100"/>
              <a:buFont typeface="Inter"/>
              <a:buChar char="•"/>
              <a:defRPr i="1" sz="1100" u="none" cap="none" strike="noStrike">
                <a:solidFill>
                  <a:schemeClr val="dk2"/>
                </a:solidFill>
                <a:latin typeface="Inter"/>
                <a:ea typeface="Inter"/>
                <a:cs typeface="Inter"/>
                <a:sym typeface="Inter"/>
              </a:defRPr>
            </a:lvl4pPr>
            <a:lvl5pPr indent="-298450" lvl="4" marL="22860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5pPr>
            <a:lvl6pPr indent="-298450" lvl="5" marL="27432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6pPr>
            <a:lvl7pPr indent="-298450" lvl="6" marL="32004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7pPr>
            <a:lvl8pPr indent="-298450" lvl="7" marL="36576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8pPr>
            <a:lvl9pPr indent="-298450" lvl="8" marL="41148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9pPr>
          </a:lstStyle>
          <a:p/>
        </p:txBody>
      </p:sp>
      <p:sp>
        <p:nvSpPr>
          <p:cNvPr id="80" name="Google Shape;80;p11"/>
          <p:cNvSpPr txBox="1"/>
          <p:nvPr>
            <p:ph idx="12" type="sldNum"/>
          </p:nvPr>
        </p:nvSpPr>
        <p:spPr>
          <a:xfrm>
            <a:off x="827488" y="4762011"/>
            <a:ext cx="595800" cy="1941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sz="600">
              <a:solidFill>
                <a:schemeClr val="dk2"/>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57" r:id="rId1"/>
    <p:sldLayoutId id="2147483658" r:id="rId2"/>
    <p:sldLayoutId id="2147483659" r:id="rId3"/>
    <p:sldLayoutId id="2147483660" r:id="rId4"/>
    <p:sldLayoutId id="2147483661" r:id="rId5"/>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1">
          <p15:clr>
            <a:srgbClr val="1155CC"/>
          </p15:clr>
        </p15:guide>
        <p15:guide id="2" pos="5211">
          <p15:clr>
            <a:srgbClr val="EA4335"/>
          </p15:clr>
        </p15:guide>
        <p15:guide id="3" orient="horz" pos="2706">
          <p15:clr>
            <a:srgbClr val="EA4335"/>
          </p15:clr>
        </p15:guide>
        <p15:guide id="4" orient="horz" pos="118">
          <p15:clr>
            <a:srgbClr val="1155CC"/>
          </p15:clr>
        </p15:guide>
        <p15:guide id="5" orient="horz" pos="240">
          <p15:clr>
            <a:srgbClr val="1155CC"/>
          </p15:clr>
        </p15:guide>
        <p15:guide id="6" pos="5265">
          <p15:clr>
            <a:srgbClr val="EA4335"/>
          </p15:clr>
        </p15:guide>
        <p15:guide id="7" pos="2245">
          <p15:clr>
            <a:srgbClr val="EA4335"/>
          </p15:clr>
        </p15:guide>
        <p15:guide id="8" pos="3542">
          <p15:clr>
            <a:srgbClr val="EA4335"/>
          </p15:clr>
        </p15:guide>
        <p15:guide id="9" pos="4347">
          <p15:clr>
            <a:srgbClr val="EA4335"/>
          </p15:clr>
        </p15:guide>
        <p15:guide id="10" orient="horz" pos="2640">
          <p15:clr>
            <a:srgbClr val="EA4335"/>
          </p15:clr>
        </p15:guide>
        <p15:guide id="11" pos="2621">
          <p15:clr>
            <a:srgbClr val="EA4335"/>
          </p15:clr>
        </p15:guide>
        <p15:guide id="12" pos="2675">
          <p15:clr>
            <a:srgbClr val="EA4335"/>
          </p15:clr>
        </p15:guide>
        <p15:guide id="13" pos="1326">
          <p15:clr>
            <a:srgbClr val="EA4335"/>
          </p15:clr>
        </p15:guide>
        <p15:guide id="14" pos="897">
          <p15:clr>
            <a:srgbClr val="EA4335"/>
          </p15:clr>
        </p15:guide>
        <p15:guide id="15" pos="4404">
          <p15:clr>
            <a:srgbClr val="EA4335"/>
          </p15:clr>
        </p15:guide>
        <p15:guide id="16" pos="4783">
          <p15:clr>
            <a:srgbClr val="EA4335"/>
          </p15:clr>
        </p15:guide>
        <p15:guide id="17" pos="120">
          <p15:clr>
            <a:srgbClr val="EA4335"/>
          </p15:clr>
        </p15:guide>
        <p15:guide id="18" orient="horz" pos="3000">
          <p15:clr>
            <a:srgbClr val="1155CC"/>
          </p15:clr>
        </p15:guide>
        <p15:guide id="19" orient="horz" pos="3122">
          <p15:clr>
            <a:srgbClr val="EA4335"/>
          </p15:clr>
        </p15:guide>
        <p15:guide id="20" orient="horz" pos="2288">
          <p15:clr>
            <a:srgbClr val="EA4335"/>
          </p15:clr>
        </p15:guide>
        <p15:guide id="21" orient="horz" pos="526">
          <p15:clr>
            <a:srgbClr val="E46962"/>
          </p15:clr>
        </p15:guide>
        <p15:guide id="22" orient="horz" pos="879">
          <p15:clr>
            <a:srgbClr val="E46962"/>
          </p15:clr>
        </p15:guide>
        <p15:guide id="23" orient="horz" pos="1233">
          <p15:clr>
            <a:srgbClr val="E46962"/>
          </p15:clr>
        </p15:guide>
        <p15:guide id="24" orient="horz" pos="1296">
          <p15:clr>
            <a:srgbClr val="E46962"/>
          </p15:clr>
        </p15:guide>
        <p15:guide id="25" orient="horz" pos="1583">
          <p15:clr>
            <a:srgbClr val="E46962"/>
          </p15:clr>
        </p15:guide>
        <p15:guide id="26" orient="horz" pos="1944">
          <p15:clr>
            <a:srgbClr val="E46962"/>
          </p15:clr>
        </p15:guide>
        <p15:guide id="27" orient="horz" pos="2354">
          <p15:clr>
            <a:srgbClr val="E46962"/>
          </p15:clr>
        </p15:guide>
        <p15:guide id="28" orient="horz" pos="1649">
          <p15:clr>
            <a:srgbClr val="E46962"/>
          </p15:clr>
        </p15:guide>
        <p15:guide id="29" orient="horz" pos="935">
          <p15:clr>
            <a:srgbClr val="E46962"/>
          </p15:clr>
        </p15:guide>
        <p15:guide id="30" orient="horz" pos="588">
          <p15:clr>
            <a:srgbClr val="1155CC"/>
          </p15:clr>
        </p15:guide>
        <p15:guide id="31" pos="960">
          <p15:clr>
            <a:srgbClr val="EA4335"/>
          </p15:clr>
        </p15:guide>
        <p15:guide id="32" pos="1817">
          <p15:clr>
            <a:srgbClr val="EA4335"/>
          </p15:clr>
        </p15:guide>
        <p15:guide id="33" pos="3487">
          <p15:clr>
            <a:srgbClr val="EA4335"/>
          </p15:clr>
        </p15:guide>
        <p15:guide id="34" pos="4834">
          <p15:clr>
            <a:srgbClr val="EA4335"/>
          </p15:clr>
        </p15:guide>
        <p15:guide id="35" pos="3973">
          <p15:clr>
            <a:srgbClr val="EA4335"/>
          </p15:clr>
        </p15:guide>
        <p15:guide id="36" pos="3917">
          <p15:clr>
            <a:srgbClr val="EA4335"/>
          </p15:clr>
        </p15:guide>
        <p15:guide id="37" pos="1757">
          <p15:clr>
            <a:srgbClr val="EA4335"/>
          </p15:clr>
        </p15:guide>
        <p15:guide id="38" pos="1388">
          <p15:clr>
            <a:srgbClr val="EA4335"/>
          </p15:clr>
        </p15:guide>
        <p15:guide id="39" pos="3054">
          <p15:clr>
            <a:srgbClr val="1155CC"/>
          </p15:clr>
        </p15:guide>
        <p15:guide id="40" pos="3105">
          <p15:clr>
            <a:srgbClr val="1155CC"/>
          </p15:clr>
        </p15:guide>
        <p15:guide id="41" pos="2190">
          <p15:clr>
            <a:srgbClr val="EA4335"/>
          </p15:clr>
        </p15:guide>
        <p15:guide id="42" pos="5639">
          <p15:clr>
            <a:srgbClr val="1155CC"/>
          </p15:clr>
        </p15:guide>
        <p15:guide id="43" orient="horz" pos="2002">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3" name="Shape 113"/>
        <p:cNvGrpSpPr/>
        <p:nvPr/>
      </p:nvGrpSpPr>
      <p:grpSpPr>
        <a:xfrm>
          <a:off x="0" y="0"/>
          <a:ext cx="0" cy="0"/>
          <a:chOff x="0" y="0"/>
          <a:chExt cx="0" cy="0"/>
        </a:xfrm>
      </p:grpSpPr>
      <p:sp>
        <p:nvSpPr>
          <p:cNvPr id="114" name="Google Shape;114;p17"/>
          <p:cNvSpPr txBox="1"/>
          <p:nvPr>
            <p:ph type="title"/>
          </p:nvPr>
        </p:nvSpPr>
        <p:spPr>
          <a:xfrm>
            <a:off x="409100" y="291600"/>
            <a:ext cx="83181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2400"/>
              <a:buFont typeface="Poppins"/>
              <a:buNone/>
              <a:defRPr b="1" sz="24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115" name="Google Shape;115;p17"/>
          <p:cNvSpPr txBox="1"/>
          <p:nvPr>
            <p:ph idx="1" type="body"/>
          </p:nvPr>
        </p:nvSpPr>
        <p:spPr>
          <a:xfrm>
            <a:off x="409100" y="1076275"/>
            <a:ext cx="8318100" cy="3743700"/>
          </a:xfrm>
          <a:prstGeom prst="rect">
            <a:avLst/>
          </a:prstGeom>
          <a:noFill/>
          <a:ln>
            <a:noFill/>
          </a:ln>
        </p:spPr>
        <p:txBody>
          <a:bodyPr anchorCtr="0" anchor="t" bIns="91425" lIns="0" spcFirstLastPara="1" rIns="91425" wrap="square" tIns="91425">
            <a:normAutofit/>
          </a:bodyPr>
          <a:lstStyle>
            <a:lvl1pPr indent="-342900" lvl="0" marL="457200" rtl="0">
              <a:lnSpc>
                <a:spcPct val="115000"/>
              </a:lnSpc>
              <a:spcBef>
                <a:spcPts val="0"/>
              </a:spcBef>
              <a:spcAft>
                <a:spcPts val="0"/>
              </a:spcAft>
              <a:buClr>
                <a:schemeClr val="accent1"/>
              </a:buClr>
              <a:buSzPts val="1800"/>
              <a:buFont typeface="Lexend Light"/>
              <a:buChar char="●"/>
              <a:defRPr sz="1800">
                <a:solidFill>
                  <a:schemeClr val="dk2"/>
                </a:solidFill>
                <a:latin typeface="Lexend Light"/>
                <a:ea typeface="Lexend Light"/>
                <a:cs typeface="Lexend Light"/>
                <a:sym typeface="Lexend Light"/>
              </a:defRPr>
            </a:lvl1pPr>
            <a:lvl2pPr indent="-330200" lvl="1" marL="914400" rtl="0">
              <a:lnSpc>
                <a:spcPct val="115000"/>
              </a:lnSpc>
              <a:spcBef>
                <a:spcPts val="1000"/>
              </a:spcBef>
              <a:spcAft>
                <a:spcPts val="0"/>
              </a:spcAft>
              <a:buClr>
                <a:schemeClr val="accent1"/>
              </a:buClr>
              <a:buSzPts val="1600"/>
              <a:buFont typeface="Lexend Light"/>
              <a:buChar char="○"/>
              <a:defRPr sz="1600">
                <a:solidFill>
                  <a:schemeClr val="dk2"/>
                </a:solidFill>
                <a:latin typeface="Lexend Light"/>
                <a:ea typeface="Lexend Light"/>
                <a:cs typeface="Lexend Light"/>
                <a:sym typeface="Lexend Light"/>
              </a:defRPr>
            </a:lvl2pPr>
            <a:lvl3pPr indent="-317500" lvl="2" marL="1371600" rtl="0">
              <a:lnSpc>
                <a:spcPct val="115000"/>
              </a:lnSpc>
              <a:spcBef>
                <a:spcPts val="1000"/>
              </a:spcBef>
              <a:spcAft>
                <a:spcPts val="0"/>
              </a:spcAft>
              <a:buClr>
                <a:schemeClr val="accent1"/>
              </a:buClr>
              <a:buSzPts val="1400"/>
              <a:buFont typeface="Lexend Light"/>
              <a:buChar char="■"/>
              <a:defRPr>
                <a:solidFill>
                  <a:schemeClr val="dk2"/>
                </a:solidFill>
                <a:latin typeface="Lexend Light"/>
                <a:ea typeface="Lexend Light"/>
                <a:cs typeface="Lexend Light"/>
                <a:sym typeface="Lexend Light"/>
              </a:defRPr>
            </a:lvl3pPr>
            <a:lvl4pPr indent="-304800" lvl="3" marL="1828800" rtl="0">
              <a:lnSpc>
                <a:spcPct val="115000"/>
              </a:lnSpc>
              <a:spcBef>
                <a:spcPts val="1000"/>
              </a:spcBef>
              <a:spcAft>
                <a:spcPts val="0"/>
              </a:spcAft>
              <a:buClr>
                <a:schemeClr val="accent2"/>
              </a:buClr>
              <a:buSzPts val="1200"/>
              <a:buFont typeface="Lexend Light"/>
              <a:buChar char="●"/>
              <a:defRPr sz="1200">
                <a:solidFill>
                  <a:schemeClr val="dk2"/>
                </a:solidFill>
                <a:latin typeface="Lexend Light"/>
                <a:ea typeface="Lexend Light"/>
                <a:cs typeface="Lexend Light"/>
                <a:sym typeface="Lexend Light"/>
              </a:defRPr>
            </a:lvl4pPr>
            <a:lvl5pPr indent="-304800" lvl="4" marL="2286000" rtl="0">
              <a:lnSpc>
                <a:spcPct val="115000"/>
              </a:lnSpc>
              <a:spcBef>
                <a:spcPts val="1000"/>
              </a:spcBef>
              <a:spcAft>
                <a:spcPts val="0"/>
              </a:spcAft>
              <a:buClr>
                <a:schemeClr val="accent2"/>
              </a:buClr>
              <a:buSzPts val="1200"/>
              <a:buFont typeface="Lexend Light"/>
              <a:buChar char="○"/>
              <a:defRPr sz="1200">
                <a:solidFill>
                  <a:schemeClr val="dk2"/>
                </a:solidFill>
                <a:latin typeface="Lexend Light"/>
                <a:ea typeface="Lexend Light"/>
                <a:cs typeface="Lexend Light"/>
                <a:sym typeface="Lexend Light"/>
              </a:defRPr>
            </a:lvl5pPr>
            <a:lvl6pPr indent="-304800" lvl="5" marL="2743200" rtl="0">
              <a:lnSpc>
                <a:spcPct val="115000"/>
              </a:lnSpc>
              <a:spcBef>
                <a:spcPts val="1000"/>
              </a:spcBef>
              <a:spcAft>
                <a:spcPts val="0"/>
              </a:spcAft>
              <a:buClr>
                <a:schemeClr val="accent2"/>
              </a:buClr>
              <a:buSzPts val="1200"/>
              <a:buFont typeface="Lexend Light"/>
              <a:buChar char="■"/>
              <a:defRPr sz="1200">
                <a:solidFill>
                  <a:schemeClr val="dk2"/>
                </a:solidFill>
                <a:latin typeface="Lexend Light"/>
                <a:ea typeface="Lexend Light"/>
                <a:cs typeface="Lexend Light"/>
                <a:sym typeface="Lexend Light"/>
              </a:defRPr>
            </a:lvl6pPr>
            <a:lvl7pPr indent="-304800" lvl="6" marL="3200400" rtl="0">
              <a:lnSpc>
                <a:spcPct val="115000"/>
              </a:lnSpc>
              <a:spcBef>
                <a:spcPts val="1000"/>
              </a:spcBef>
              <a:spcAft>
                <a:spcPts val="0"/>
              </a:spcAft>
              <a:buClr>
                <a:schemeClr val="accent4"/>
              </a:buClr>
              <a:buSzPts val="1200"/>
              <a:buFont typeface="Lexend Light"/>
              <a:buChar char="●"/>
              <a:defRPr sz="1200">
                <a:solidFill>
                  <a:schemeClr val="dk2"/>
                </a:solidFill>
                <a:latin typeface="Lexend Light"/>
                <a:ea typeface="Lexend Light"/>
                <a:cs typeface="Lexend Light"/>
                <a:sym typeface="Lexend Light"/>
              </a:defRPr>
            </a:lvl7pPr>
            <a:lvl8pPr indent="-304800" lvl="7" marL="3657600" rtl="0">
              <a:lnSpc>
                <a:spcPct val="115000"/>
              </a:lnSpc>
              <a:spcBef>
                <a:spcPts val="1000"/>
              </a:spcBef>
              <a:spcAft>
                <a:spcPts val="0"/>
              </a:spcAft>
              <a:buClr>
                <a:schemeClr val="accent4"/>
              </a:buClr>
              <a:buSzPts val="1200"/>
              <a:buFont typeface="Lexend Light"/>
              <a:buChar char="○"/>
              <a:defRPr sz="1200">
                <a:solidFill>
                  <a:schemeClr val="dk2"/>
                </a:solidFill>
                <a:latin typeface="Lexend Light"/>
                <a:ea typeface="Lexend Light"/>
                <a:cs typeface="Lexend Light"/>
                <a:sym typeface="Lexend Light"/>
              </a:defRPr>
            </a:lvl8pPr>
            <a:lvl9pPr indent="-304800" lvl="8" marL="4114800" rtl="0">
              <a:lnSpc>
                <a:spcPct val="115000"/>
              </a:lnSpc>
              <a:spcBef>
                <a:spcPts val="1000"/>
              </a:spcBef>
              <a:spcAft>
                <a:spcPts val="1000"/>
              </a:spcAft>
              <a:buClr>
                <a:schemeClr val="accent4"/>
              </a:buClr>
              <a:buSzPts val="1200"/>
              <a:buFont typeface="Lexend Light"/>
              <a:buChar char="■"/>
              <a:defRPr sz="1200">
                <a:solidFill>
                  <a:schemeClr val="dk2"/>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sp>
        <p:nvSpPr>
          <p:cNvPr id="196" name="Google Shape;196;p28"/>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1400"/>
              <a:buFont typeface="Inter"/>
              <a:buNone/>
              <a:defRPr i="0" u="none" cap="none" strike="noStrike">
                <a:solidFill>
                  <a:schemeClr val="dk2"/>
                </a:solidFill>
                <a:latin typeface="Inter"/>
                <a:ea typeface="Inter"/>
                <a:cs typeface="Inter"/>
                <a:sym typeface="Inter"/>
              </a:defRPr>
            </a:lvl1pPr>
            <a:lvl2pPr lvl="1"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2pPr>
            <a:lvl3pPr lvl="2"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3pPr>
            <a:lvl4pPr lvl="3"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4pPr>
            <a:lvl5pPr lvl="4"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5pPr>
            <a:lvl6pPr lvl="5"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6pPr>
            <a:lvl7pPr lvl="6"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7pPr>
            <a:lvl8pPr lvl="7"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8pPr>
            <a:lvl9pPr lvl="8" marR="0" rtl="0" algn="l">
              <a:lnSpc>
                <a:spcPct val="80000"/>
              </a:lnSpc>
              <a:spcBef>
                <a:spcPts val="0"/>
              </a:spcBef>
              <a:spcAft>
                <a:spcPts val="0"/>
              </a:spcAft>
              <a:buClr>
                <a:srgbClr val="FFFFFF"/>
              </a:buClr>
              <a:buSzPts val="1400"/>
              <a:buFont typeface="Inter"/>
              <a:buNone/>
              <a:defRPr b="1" i="0" u="none" cap="none" strike="noStrike">
                <a:solidFill>
                  <a:srgbClr val="FFFFFF"/>
                </a:solidFill>
                <a:latin typeface="Inter"/>
                <a:ea typeface="Inter"/>
                <a:cs typeface="Inter"/>
                <a:sym typeface="Inter"/>
              </a:defRPr>
            </a:lvl9pPr>
          </a:lstStyle>
          <a:p/>
        </p:txBody>
      </p:sp>
      <p:sp>
        <p:nvSpPr>
          <p:cNvPr id="197" name="Google Shape;197;p28"/>
          <p:cNvSpPr txBox="1"/>
          <p:nvPr>
            <p:ph idx="1" type="body"/>
          </p:nvPr>
        </p:nvSpPr>
        <p:spPr>
          <a:xfrm>
            <a:off x="827488" y="932963"/>
            <a:ext cx="6765300" cy="3828900"/>
          </a:xfrm>
          <a:prstGeom prst="rect">
            <a:avLst/>
          </a:prstGeom>
          <a:noFill/>
          <a:ln>
            <a:noFill/>
          </a:ln>
        </p:spPr>
        <p:txBody>
          <a:bodyPr anchorCtr="0" anchor="t" bIns="0" lIns="0" spcFirstLastPara="1" rIns="0" wrap="square" tIns="0">
            <a:normAutofit/>
          </a:bodyPr>
          <a:lstStyle>
            <a:lvl1pPr indent="-298450" lvl="0" marL="4572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1pPr>
            <a:lvl2pPr indent="-298450" lvl="1" marL="9144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2pPr>
            <a:lvl3pPr indent="-298450" lvl="2" marL="1371600" marR="0" rtl="0" algn="l">
              <a:lnSpc>
                <a:spcPct val="115000"/>
              </a:lnSpc>
              <a:spcBef>
                <a:spcPts val="0"/>
              </a:spcBef>
              <a:spcAft>
                <a:spcPts val="0"/>
              </a:spcAft>
              <a:buClr>
                <a:schemeClr val="dk2"/>
              </a:buClr>
              <a:buSzPts val="1100"/>
              <a:buFont typeface="Inter"/>
              <a:buChar char="ー"/>
              <a:defRPr i="0" sz="1100" u="none" cap="none" strike="noStrike">
                <a:solidFill>
                  <a:schemeClr val="dk2"/>
                </a:solidFill>
                <a:latin typeface="Inter"/>
                <a:ea typeface="Inter"/>
                <a:cs typeface="Inter"/>
                <a:sym typeface="Inter"/>
              </a:defRPr>
            </a:lvl3pPr>
            <a:lvl4pPr indent="-298450" lvl="3" marL="1828800" marR="0" rtl="0" algn="l">
              <a:lnSpc>
                <a:spcPct val="115000"/>
              </a:lnSpc>
              <a:spcBef>
                <a:spcPts val="0"/>
              </a:spcBef>
              <a:spcAft>
                <a:spcPts val="0"/>
              </a:spcAft>
              <a:buClr>
                <a:schemeClr val="dk2"/>
              </a:buClr>
              <a:buSzPts val="1100"/>
              <a:buFont typeface="Inter"/>
              <a:buChar char="•"/>
              <a:defRPr i="1" sz="1100" u="none" cap="none" strike="noStrike">
                <a:solidFill>
                  <a:schemeClr val="dk2"/>
                </a:solidFill>
                <a:latin typeface="Inter"/>
                <a:ea typeface="Inter"/>
                <a:cs typeface="Inter"/>
                <a:sym typeface="Inter"/>
              </a:defRPr>
            </a:lvl4pPr>
            <a:lvl5pPr indent="-298450" lvl="4" marL="22860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5pPr>
            <a:lvl6pPr indent="-298450" lvl="5" marL="27432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6pPr>
            <a:lvl7pPr indent="-298450" lvl="6" marL="32004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7pPr>
            <a:lvl8pPr indent="-298450" lvl="7" marL="36576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8pPr>
            <a:lvl9pPr indent="-298450" lvl="8" marL="41148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9pPr>
          </a:lstStyle>
          <a:p/>
        </p:txBody>
      </p:sp>
      <p:sp>
        <p:nvSpPr>
          <p:cNvPr id="198" name="Google Shape;198;p28"/>
          <p:cNvSpPr txBox="1"/>
          <p:nvPr>
            <p:ph idx="12" type="sldNum"/>
          </p:nvPr>
        </p:nvSpPr>
        <p:spPr>
          <a:xfrm>
            <a:off x="827488" y="4762011"/>
            <a:ext cx="595800" cy="1941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sz="600">
              <a:solidFill>
                <a:schemeClr val="dk2"/>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1">
          <p15:clr>
            <a:srgbClr val="1155CC"/>
          </p15:clr>
        </p15:guide>
        <p15:guide id="2" pos="5211">
          <p15:clr>
            <a:srgbClr val="EA4335"/>
          </p15:clr>
        </p15:guide>
        <p15:guide id="3" orient="horz" pos="2706">
          <p15:clr>
            <a:srgbClr val="EA4335"/>
          </p15:clr>
        </p15:guide>
        <p15:guide id="4" orient="horz" pos="118">
          <p15:clr>
            <a:srgbClr val="1155CC"/>
          </p15:clr>
        </p15:guide>
        <p15:guide id="5" orient="horz" pos="240">
          <p15:clr>
            <a:srgbClr val="1155CC"/>
          </p15:clr>
        </p15:guide>
        <p15:guide id="6" pos="5265">
          <p15:clr>
            <a:srgbClr val="EA4335"/>
          </p15:clr>
        </p15:guide>
        <p15:guide id="7" pos="2245">
          <p15:clr>
            <a:srgbClr val="EA4335"/>
          </p15:clr>
        </p15:guide>
        <p15:guide id="8" pos="3542">
          <p15:clr>
            <a:srgbClr val="EA4335"/>
          </p15:clr>
        </p15:guide>
        <p15:guide id="9" pos="4347">
          <p15:clr>
            <a:srgbClr val="EA4335"/>
          </p15:clr>
        </p15:guide>
        <p15:guide id="10" orient="horz" pos="2640">
          <p15:clr>
            <a:srgbClr val="EA4335"/>
          </p15:clr>
        </p15:guide>
        <p15:guide id="11" pos="2621">
          <p15:clr>
            <a:srgbClr val="EA4335"/>
          </p15:clr>
        </p15:guide>
        <p15:guide id="12" pos="2675">
          <p15:clr>
            <a:srgbClr val="EA4335"/>
          </p15:clr>
        </p15:guide>
        <p15:guide id="13" pos="1326">
          <p15:clr>
            <a:srgbClr val="EA4335"/>
          </p15:clr>
        </p15:guide>
        <p15:guide id="14" pos="897">
          <p15:clr>
            <a:srgbClr val="EA4335"/>
          </p15:clr>
        </p15:guide>
        <p15:guide id="15" pos="4404">
          <p15:clr>
            <a:srgbClr val="EA4335"/>
          </p15:clr>
        </p15:guide>
        <p15:guide id="16" pos="4783">
          <p15:clr>
            <a:srgbClr val="EA4335"/>
          </p15:clr>
        </p15:guide>
        <p15:guide id="17" pos="120">
          <p15:clr>
            <a:srgbClr val="EA4335"/>
          </p15:clr>
        </p15:guide>
        <p15:guide id="18" orient="horz" pos="3000">
          <p15:clr>
            <a:srgbClr val="1155CC"/>
          </p15:clr>
        </p15:guide>
        <p15:guide id="19" orient="horz" pos="3122">
          <p15:clr>
            <a:srgbClr val="EA4335"/>
          </p15:clr>
        </p15:guide>
        <p15:guide id="20" orient="horz" pos="2288">
          <p15:clr>
            <a:srgbClr val="EA4335"/>
          </p15:clr>
        </p15:guide>
        <p15:guide id="21" orient="horz" pos="526">
          <p15:clr>
            <a:srgbClr val="E46962"/>
          </p15:clr>
        </p15:guide>
        <p15:guide id="22" orient="horz" pos="879">
          <p15:clr>
            <a:srgbClr val="E46962"/>
          </p15:clr>
        </p15:guide>
        <p15:guide id="23" orient="horz" pos="1233">
          <p15:clr>
            <a:srgbClr val="E46962"/>
          </p15:clr>
        </p15:guide>
        <p15:guide id="24" orient="horz" pos="1296">
          <p15:clr>
            <a:srgbClr val="E46962"/>
          </p15:clr>
        </p15:guide>
        <p15:guide id="25" orient="horz" pos="1583">
          <p15:clr>
            <a:srgbClr val="E46962"/>
          </p15:clr>
        </p15:guide>
        <p15:guide id="26" orient="horz" pos="1944">
          <p15:clr>
            <a:srgbClr val="E46962"/>
          </p15:clr>
        </p15:guide>
        <p15:guide id="27" orient="horz" pos="2354">
          <p15:clr>
            <a:srgbClr val="E46962"/>
          </p15:clr>
        </p15:guide>
        <p15:guide id="28" orient="horz" pos="1649">
          <p15:clr>
            <a:srgbClr val="E46962"/>
          </p15:clr>
        </p15:guide>
        <p15:guide id="29" orient="horz" pos="935">
          <p15:clr>
            <a:srgbClr val="E46962"/>
          </p15:clr>
        </p15:guide>
        <p15:guide id="30" orient="horz" pos="588">
          <p15:clr>
            <a:srgbClr val="1155CC"/>
          </p15:clr>
        </p15:guide>
        <p15:guide id="31" pos="960">
          <p15:clr>
            <a:srgbClr val="EA4335"/>
          </p15:clr>
        </p15:guide>
        <p15:guide id="32" pos="1817">
          <p15:clr>
            <a:srgbClr val="EA4335"/>
          </p15:clr>
        </p15:guide>
        <p15:guide id="33" pos="3487">
          <p15:clr>
            <a:srgbClr val="EA4335"/>
          </p15:clr>
        </p15:guide>
        <p15:guide id="34" pos="4834">
          <p15:clr>
            <a:srgbClr val="EA4335"/>
          </p15:clr>
        </p15:guide>
        <p15:guide id="35" pos="3973">
          <p15:clr>
            <a:srgbClr val="EA4335"/>
          </p15:clr>
        </p15:guide>
        <p15:guide id="36" pos="3917">
          <p15:clr>
            <a:srgbClr val="EA4335"/>
          </p15:clr>
        </p15:guide>
        <p15:guide id="37" pos="1757">
          <p15:clr>
            <a:srgbClr val="EA4335"/>
          </p15:clr>
        </p15:guide>
        <p15:guide id="38" pos="1388">
          <p15:clr>
            <a:srgbClr val="EA4335"/>
          </p15:clr>
        </p15:guide>
        <p15:guide id="39" pos="3054">
          <p15:clr>
            <a:srgbClr val="1155CC"/>
          </p15:clr>
        </p15:guide>
        <p15:guide id="40" pos="3105">
          <p15:clr>
            <a:srgbClr val="1155CC"/>
          </p15:clr>
        </p15:guide>
        <p15:guide id="41" pos="2190">
          <p15:clr>
            <a:srgbClr val="EA4335"/>
          </p15:clr>
        </p15:guide>
        <p15:guide id="42" pos="5639">
          <p15:clr>
            <a:srgbClr val="1155CC"/>
          </p15:clr>
        </p15:guide>
        <p15:guide id="43" orient="horz" pos="2002">
          <p15:clr>
            <a:srgbClr val="E46962"/>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p34"/>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2"/>
              </a:buClr>
              <a:buSzPts val="1400"/>
              <a:buFont typeface="Inter"/>
              <a:buNone/>
              <a:defRPr i="0" sz="1400" u="none" cap="none" strike="noStrike">
                <a:solidFill>
                  <a:schemeClr val="dk2"/>
                </a:solidFill>
                <a:latin typeface="Inter"/>
                <a:ea typeface="Inter"/>
                <a:cs typeface="Inter"/>
                <a:sym typeface="Inter"/>
              </a:defRPr>
            </a:lvl1pPr>
            <a:lvl2pPr lvl="1"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2pPr>
            <a:lvl3pPr lvl="2"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3pPr>
            <a:lvl4pPr lvl="3"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4pPr>
            <a:lvl5pPr lvl="4"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5pPr>
            <a:lvl6pPr lvl="5"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6pPr>
            <a:lvl7pPr lvl="6"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7pPr>
            <a:lvl8pPr lvl="7"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8pPr>
            <a:lvl9pPr lvl="8"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9pPr>
          </a:lstStyle>
          <a:p/>
        </p:txBody>
      </p:sp>
      <p:sp>
        <p:nvSpPr>
          <p:cNvPr id="233" name="Google Shape;233;p34"/>
          <p:cNvSpPr txBox="1"/>
          <p:nvPr>
            <p:ph idx="1" type="body"/>
          </p:nvPr>
        </p:nvSpPr>
        <p:spPr>
          <a:xfrm>
            <a:off x="827488" y="932963"/>
            <a:ext cx="6765300" cy="3828900"/>
          </a:xfrm>
          <a:prstGeom prst="rect">
            <a:avLst/>
          </a:prstGeom>
          <a:noFill/>
          <a:ln>
            <a:noFill/>
          </a:ln>
        </p:spPr>
        <p:txBody>
          <a:bodyPr anchorCtr="0" anchor="t" bIns="0" lIns="0" spcFirstLastPara="1" rIns="0" wrap="square" tIns="0">
            <a:normAutofit/>
          </a:bodyPr>
          <a:lstStyle>
            <a:lvl1pPr indent="-298450" lvl="0" marL="4572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1pPr>
            <a:lvl2pPr indent="-298450" lvl="1" marL="9144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2pPr>
            <a:lvl3pPr indent="-298450" lvl="2" marL="1371600" marR="0" rtl="0" algn="l">
              <a:lnSpc>
                <a:spcPct val="115000"/>
              </a:lnSpc>
              <a:spcBef>
                <a:spcPts val="0"/>
              </a:spcBef>
              <a:spcAft>
                <a:spcPts val="0"/>
              </a:spcAft>
              <a:buClr>
                <a:schemeClr val="dk2"/>
              </a:buClr>
              <a:buSzPts val="1100"/>
              <a:buFont typeface="Inter"/>
              <a:buChar char="ー"/>
              <a:defRPr i="0" sz="1100" u="none" cap="none" strike="noStrike">
                <a:solidFill>
                  <a:schemeClr val="dk2"/>
                </a:solidFill>
                <a:latin typeface="Inter"/>
                <a:ea typeface="Inter"/>
                <a:cs typeface="Inter"/>
                <a:sym typeface="Inter"/>
              </a:defRPr>
            </a:lvl3pPr>
            <a:lvl4pPr indent="-298450" lvl="3" marL="1828800" marR="0" rtl="0" algn="l">
              <a:lnSpc>
                <a:spcPct val="115000"/>
              </a:lnSpc>
              <a:spcBef>
                <a:spcPts val="0"/>
              </a:spcBef>
              <a:spcAft>
                <a:spcPts val="0"/>
              </a:spcAft>
              <a:buClr>
                <a:schemeClr val="dk2"/>
              </a:buClr>
              <a:buSzPts val="1100"/>
              <a:buFont typeface="Inter"/>
              <a:buChar char="•"/>
              <a:defRPr i="1" sz="1100" u="none" cap="none" strike="noStrike">
                <a:solidFill>
                  <a:schemeClr val="dk2"/>
                </a:solidFill>
                <a:latin typeface="Inter"/>
                <a:ea typeface="Inter"/>
                <a:cs typeface="Inter"/>
                <a:sym typeface="Inter"/>
              </a:defRPr>
            </a:lvl4pPr>
            <a:lvl5pPr indent="-298450" lvl="4" marL="22860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5pPr>
            <a:lvl6pPr indent="-298450" lvl="5" marL="27432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6pPr>
            <a:lvl7pPr indent="-298450" lvl="6" marL="32004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7pPr>
            <a:lvl8pPr indent="-298450" lvl="7" marL="36576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8pPr>
            <a:lvl9pPr indent="-298450" lvl="8" marL="41148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9pPr>
          </a:lstStyle>
          <a:p/>
        </p:txBody>
      </p:sp>
      <p:sp>
        <p:nvSpPr>
          <p:cNvPr id="234" name="Google Shape;234;p34"/>
          <p:cNvSpPr txBox="1"/>
          <p:nvPr>
            <p:ph idx="12" type="sldNum"/>
          </p:nvPr>
        </p:nvSpPr>
        <p:spPr>
          <a:xfrm>
            <a:off x="827488" y="4762011"/>
            <a:ext cx="595800" cy="1941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sz="600">
              <a:solidFill>
                <a:schemeClr val="dk2"/>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1">
          <p15:clr>
            <a:srgbClr val="1155CC"/>
          </p15:clr>
        </p15:guide>
        <p15:guide id="2" pos="5211">
          <p15:clr>
            <a:srgbClr val="EA4335"/>
          </p15:clr>
        </p15:guide>
        <p15:guide id="3" orient="horz" pos="2706">
          <p15:clr>
            <a:srgbClr val="EA4335"/>
          </p15:clr>
        </p15:guide>
        <p15:guide id="4" orient="horz" pos="118">
          <p15:clr>
            <a:srgbClr val="1155CC"/>
          </p15:clr>
        </p15:guide>
        <p15:guide id="5" orient="horz" pos="240">
          <p15:clr>
            <a:srgbClr val="1155CC"/>
          </p15:clr>
        </p15:guide>
        <p15:guide id="6" pos="5265">
          <p15:clr>
            <a:srgbClr val="EA4335"/>
          </p15:clr>
        </p15:guide>
        <p15:guide id="7" pos="2245">
          <p15:clr>
            <a:srgbClr val="EA4335"/>
          </p15:clr>
        </p15:guide>
        <p15:guide id="8" pos="3542">
          <p15:clr>
            <a:srgbClr val="EA4335"/>
          </p15:clr>
        </p15:guide>
        <p15:guide id="9" pos="4347">
          <p15:clr>
            <a:srgbClr val="EA4335"/>
          </p15:clr>
        </p15:guide>
        <p15:guide id="10" orient="horz" pos="2640">
          <p15:clr>
            <a:srgbClr val="EA4335"/>
          </p15:clr>
        </p15:guide>
        <p15:guide id="11" pos="2621">
          <p15:clr>
            <a:srgbClr val="EA4335"/>
          </p15:clr>
        </p15:guide>
        <p15:guide id="12" pos="2675">
          <p15:clr>
            <a:srgbClr val="EA4335"/>
          </p15:clr>
        </p15:guide>
        <p15:guide id="13" pos="1326">
          <p15:clr>
            <a:srgbClr val="EA4335"/>
          </p15:clr>
        </p15:guide>
        <p15:guide id="14" pos="897">
          <p15:clr>
            <a:srgbClr val="EA4335"/>
          </p15:clr>
        </p15:guide>
        <p15:guide id="15" pos="4404">
          <p15:clr>
            <a:srgbClr val="EA4335"/>
          </p15:clr>
        </p15:guide>
        <p15:guide id="16" pos="4783">
          <p15:clr>
            <a:srgbClr val="EA4335"/>
          </p15:clr>
        </p15:guide>
        <p15:guide id="17" pos="120">
          <p15:clr>
            <a:srgbClr val="EA4335"/>
          </p15:clr>
        </p15:guide>
        <p15:guide id="18" orient="horz" pos="3000">
          <p15:clr>
            <a:srgbClr val="1155CC"/>
          </p15:clr>
        </p15:guide>
        <p15:guide id="19" orient="horz" pos="3122">
          <p15:clr>
            <a:srgbClr val="EA4335"/>
          </p15:clr>
        </p15:guide>
        <p15:guide id="20" orient="horz" pos="2288">
          <p15:clr>
            <a:srgbClr val="EA4335"/>
          </p15:clr>
        </p15:guide>
        <p15:guide id="21" orient="horz" pos="526">
          <p15:clr>
            <a:srgbClr val="E46962"/>
          </p15:clr>
        </p15:guide>
        <p15:guide id="22" orient="horz" pos="879">
          <p15:clr>
            <a:srgbClr val="E46962"/>
          </p15:clr>
        </p15:guide>
        <p15:guide id="23" orient="horz" pos="1233">
          <p15:clr>
            <a:srgbClr val="E46962"/>
          </p15:clr>
        </p15:guide>
        <p15:guide id="24" orient="horz" pos="1296">
          <p15:clr>
            <a:srgbClr val="E46962"/>
          </p15:clr>
        </p15:guide>
        <p15:guide id="25" orient="horz" pos="1583">
          <p15:clr>
            <a:srgbClr val="E46962"/>
          </p15:clr>
        </p15:guide>
        <p15:guide id="26" orient="horz" pos="1944">
          <p15:clr>
            <a:srgbClr val="E46962"/>
          </p15:clr>
        </p15:guide>
        <p15:guide id="27" orient="horz" pos="2354">
          <p15:clr>
            <a:srgbClr val="E46962"/>
          </p15:clr>
        </p15:guide>
        <p15:guide id="28" orient="horz" pos="1649">
          <p15:clr>
            <a:srgbClr val="E46962"/>
          </p15:clr>
        </p15:guide>
        <p15:guide id="29" orient="horz" pos="935">
          <p15:clr>
            <a:srgbClr val="E46962"/>
          </p15:clr>
        </p15:guide>
        <p15:guide id="30" orient="horz" pos="588">
          <p15:clr>
            <a:srgbClr val="1155CC"/>
          </p15:clr>
        </p15:guide>
        <p15:guide id="31" pos="960">
          <p15:clr>
            <a:srgbClr val="EA4335"/>
          </p15:clr>
        </p15:guide>
        <p15:guide id="32" pos="1817">
          <p15:clr>
            <a:srgbClr val="EA4335"/>
          </p15:clr>
        </p15:guide>
        <p15:guide id="33" pos="3487">
          <p15:clr>
            <a:srgbClr val="EA4335"/>
          </p15:clr>
        </p15:guide>
        <p15:guide id="34" pos="4834">
          <p15:clr>
            <a:srgbClr val="EA4335"/>
          </p15:clr>
        </p15:guide>
        <p15:guide id="35" pos="3973">
          <p15:clr>
            <a:srgbClr val="EA4335"/>
          </p15:clr>
        </p15:guide>
        <p15:guide id="36" pos="3917">
          <p15:clr>
            <a:srgbClr val="EA4335"/>
          </p15:clr>
        </p15:guide>
        <p15:guide id="37" pos="1757">
          <p15:clr>
            <a:srgbClr val="EA4335"/>
          </p15:clr>
        </p15:guide>
        <p15:guide id="38" pos="1388">
          <p15:clr>
            <a:srgbClr val="EA4335"/>
          </p15:clr>
        </p15:guide>
        <p15:guide id="39" pos="3054">
          <p15:clr>
            <a:srgbClr val="1155CC"/>
          </p15:clr>
        </p15:guide>
        <p15:guide id="40" pos="3105">
          <p15:clr>
            <a:srgbClr val="1155CC"/>
          </p15:clr>
        </p15:guide>
        <p15:guide id="41" pos="2190">
          <p15:clr>
            <a:srgbClr val="EA4335"/>
          </p15:clr>
        </p15:guide>
        <p15:guide id="42" pos="5639">
          <p15:clr>
            <a:srgbClr val="1155CC"/>
          </p15:clr>
        </p15:guide>
        <p15:guide id="43" orient="horz" pos="2002">
          <p15:clr>
            <a:srgbClr val="E46962"/>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p40"/>
          <p:cNvSpPr txBox="1"/>
          <p:nvPr>
            <p:ph type="title"/>
          </p:nvPr>
        </p:nvSpPr>
        <p:spPr>
          <a:xfrm>
            <a:off x="827484" y="381497"/>
            <a:ext cx="6765300" cy="4536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2"/>
              </a:buClr>
              <a:buSzPts val="1400"/>
              <a:buFont typeface="Inter"/>
              <a:buNone/>
              <a:defRPr i="0" sz="1400" u="none" cap="none" strike="noStrike">
                <a:solidFill>
                  <a:schemeClr val="dk2"/>
                </a:solidFill>
                <a:latin typeface="Inter"/>
                <a:ea typeface="Inter"/>
                <a:cs typeface="Inter"/>
                <a:sym typeface="Inter"/>
              </a:defRPr>
            </a:lvl1pPr>
            <a:lvl2pPr lvl="1"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2pPr>
            <a:lvl3pPr lvl="2"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3pPr>
            <a:lvl4pPr lvl="3"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4pPr>
            <a:lvl5pPr lvl="4"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5pPr>
            <a:lvl6pPr lvl="5"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6pPr>
            <a:lvl7pPr lvl="6"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7pPr>
            <a:lvl8pPr lvl="7"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8pPr>
            <a:lvl9pPr lvl="8" marR="0" rtl="0" algn="l">
              <a:lnSpc>
                <a:spcPct val="80000"/>
              </a:lnSpc>
              <a:spcBef>
                <a:spcPts val="0"/>
              </a:spcBef>
              <a:spcAft>
                <a:spcPts val="0"/>
              </a:spcAft>
              <a:buClr>
                <a:srgbClr val="FFFFFF"/>
              </a:buClr>
              <a:buSzPts val="3200"/>
              <a:buFont typeface="Inter"/>
              <a:buNone/>
              <a:defRPr b="1" i="0" sz="3200" u="none" cap="none" strike="noStrike">
                <a:solidFill>
                  <a:srgbClr val="FFFFFF"/>
                </a:solidFill>
                <a:latin typeface="Inter"/>
                <a:ea typeface="Inter"/>
                <a:cs typeface="Inter"/>
                <a:sym typeface="Inter"/>
              </a:defRPr>
            </a:lvl9pPr>
          </a:lstStyle>
          <a:p/>
        </p:txBody>
      </p:sp>
      <p:sp>
        <p:nvSpPr>
          <p:cNvPr id="269" name="Google Shape;269;p40"/>
          <p:cNvSpPr txBox="1"/>
          <p:nvPr>
            <p:ph idx="1" type="body"/>
          </p:nvPr>
        </p:nvSpPr>
        <p:spPr>
          <a:xfrm>
            <a:off x="827488" y="932963"/>
            <a:ext cx="6765300" cy="3828900"/>
          </a:xfrm>
          <a:prstGeom prst="rect">
            <a:avLst/>
          </a:prstGeom>
          <a:noFill/>
          <a:ln>
            <a:noFill/>
          </a:ln>
        </p:spPr>
        <p:txBody>
          <a:bodyPr anchorCtr="0" anchor="t" bIns="0" lIns="0" spcFirstLastPara="1" rIns="0" wrap="square" tIns="0">
            <a:normAutofit/>
          </a:bodyPr>
          <a:lstStyle>
            <a:lvl1pPr indent="-298450" lvl="0" marL="4572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1pPr>
            <a:lvl2pPr indent="-298450" lvl="1" marL="9144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2pPr>
            <a:lvl3pPr indent="-298450" lvl="2" marL="1371600" marR="0" rtl="0" algn="l">
              <a:lnSpc>
                <a:spcPct val="115000"/>
              </a:lnSpc>
              <a:spcBef>
                <a:spcPts val="0"/>
              </a:spcBef>
              <a:spcAft>
                <a:spcPts val="0"/>
              </a:spcAft>
              <a:buClr>
                <a:schemeClr val="dk2"/>
              </a:buClr>
              <a:buSzPts val="1100"/>
              <a:buFont typeface="Inter"/>
              <a:buChar char="ー"/>
              <a:defRPr i="0" sz="1100" u="none" cap="none" strike="noStrike">
                <a:solidFill>
                  <a:schemeClr val="dk2"/>
                </a:solidFill>
                <a:latin typeface="Inter"/>
                <a:ea typeface="Inter"/>
                <a:cs typeface="Inter"/>
                <a:sym typeface="Inter"/>
              </a:defRPr>
            </a:lvl3pPr>
            <a:lvl4pPr indent="-298450" lvl="3" marL="1828800" marR="0" rtl="0" algn="l">
              <a:lnSpc>
                <a:spcPct val="115000"/>
              </a:lnSpc>
              <a:spcBef>
                <a:spcPts val="0"/>
              </a:spcBef>
              <a:spcAft>
                <a:spcPts val="0"/>
              </a:spcAft>
              <a:buClr>
                <a:schemeClr val="dk2"/>
              </a:buClr>
              <a:buSzPts val="1100"/>
              <a:buFont typeface="Inter"/>
              <a:buChar char="•"/>
              <a:defRPr i="1" sz="1100" u="none" cap="none" strike="noStrike">
                <a:solidFill>
                  <a:schemeClr val="dk2"/>
                </a:solidFill>
                <a:latin typeface="Inter"/>
                <a:ea typeface="Inter"/>
                <a:cs typeface="Inter"/>
                <a:sym typeface="Inter"/>
              </a:defRPr>
            </a:lvl4pPr>
            <a:lvl5pPr indent="-298450" lvl="4" marL="22860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5pPr>
            <a:lvl6pPr indent="-298450" lvl="5" marL="27432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6pPr>
            <a:lvl7pPr indent="-298450" lvl="6" marL="32004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7pPr>
            <a:lvl8pPr indent="-298450" lvl="7" marL="3657600" marR="0" rtl="0" algn="l">
              <a:lnSpc>
                <a:spcPct val="115000"/>
              </a:lnSpc>
              <a:spcBef>
                <a:spcPts val="0"/>
              </a:spcBef>
              <a:spcAft>
                <a:spcPts val="0"/>
              </a:spcAft>
              <a:buClr>
                <a:schemeClr val="dk2"/>
              </a:buClr>
              <a:buSzPts val="1100"/>
              <a:buFont typeface="Inter"/>
              <a:buChar char="•"/>
              <a:defRPr sz="1100" u="none" cap="none" strike="noStrike">
                <a:solidFill>
                  <a:schemeClr val="dk2"/>
                </a:solidFill>
                <a:latin typeface="Inter"/>
                <a:ea typeface="Inter"/>
                <a:cs typeface="Inter"/>
                <a:sym typeface="Inter"/>
              </a:defRPr>
            </a:lvl8pPr>
            <a:lvl9pPr indent="-298450" lvl="8" marL="4114800" marR="0" rtl="0" algn="l">
              <a:lnSpc>
                <a:spcPct val="115000"/>
              </a:lnSpc>
              <a:spcBef>
                <a:spcPts val="0"/>
              </a:spcBef>
              <a:spcAft>
                <a:spcPts val="0"/>
              </a:spcAft>
              <a:buClr>
                <a:schemeClr val="dk2"/>
              </a:buClr>
              <a:buSzPts val="1100"/>
              <a:buFont typeface="Inter"/>
              <a:buChar char="➖"/>
              <a:defRPr i="0" sz="1100" u="none" cap="none" strike="noStrike">
                <a:solidFill>
                  <a:schemeClr val="dk2"/>
                </a:solidFill>
                <a:latin typeface="Inter"/>
                <a:ea typeface="Inter"/>
                <a:cs typeface="Inter"/>
                <a:sym typeface="Inter"/>
              </a:defRPr>
            </a:lvl9pPr>
          </a:lstStyle>
          <a:p/>
        </p:txBody>
      </p:sp>
      <p:sp>
        <p:nvSpPr>
          <p:cNvPr id="270" name="Google Shape;270;p40"/>
          <p:cNvSpPr txBox="1"/>
          <p:nvPr>
            <p:ph idx="12" type="sldNum"/>
          </p:nvPr>
        </p:nvSpPr>
        <p:spPr>
          <a:xfrm>
            <a:off x="827488" y="4762011"/>
            <a:ext cx="595800" cy="194100"/>
          </a:xfrm>
          <a:prstGeom prst="rect">
            <a:avLst/>
          </a:prstGeom>
          <a:noFill/>
          <a:ln>
            <a:noFill/>
          </a:ln>
        </p:spPr>
        <p:txBody>
          <a:bodyPr anchorCtr="0" anchor="b" bIns="0" lIns="0" spcFirstLastPara="1" rIns="0" wrap="square" tIns="0">
            <a:noAutofit/>
          </a:bodyPr>
          <a:lstStyle>
            <a:lvl1pPr lvl="0" rtl="0">
              <a:buClr>
                <a:schemeClr val="lt1"/>
              </a:buClr>
              <a:buSzPts val="700"/>
              <a:buFont typeface="Inter"/>
              <a:buNone/>
              <a:defRPr sz="500">
                <a:solidFill>
                  <a:schemeClr val="accent1"/>
                </a:solidFill>
                <a:latin typeface="Inter Black"/>
                <a:ea typeface="Inter Black"/>
                <a:cs typeface="Inter Black"/>
                <a:sym typeface="Inter Black"/>
              </a:defRPr>
            </a:lvl1pPr>
            <a:lvl2pPr lvl="1" rtl="0">
              <a:buClr>
                <a:schemeClr val="lt1"/>
              </a:buClr>
              <a:buSzPts val="700"/>
              <a:buFont typeface="Inter"/>
              <a:buNone/>
              <a:defRPr sz="500">
                <a:solidFill>
                  <a:schemeClr val="accent1"/>
                </a:solidFill>
                <a:latin typeface="Inter Black"/>
                <a:ea typeface="Inter Black"/>
                <a:cs typeface="Inter Black"/>
                <a:sym typeface="Inter Black"/>
              </a:defRPr>
            </a:lvl2pPr>
            <a:lvl3pPr lvl="2" rtl="0">
              <a:buClr>
                <a:schemeClr val="lt1"/>
              </a:buClr>
              <a:buSzPts val="700"/>
              <a:buFont typeface="Inter"/>
              <a:buNone/>
              <a:defRPr sz="500">
                <a:solidFill>
                  <a:schemeClr val="accent1"/>
                </a:solidFill>
                <a:latin typeface="Inter Black"/>
                <a:ea typeface="Inter Black"/>
                <a:cs typeface="Inter Black"/>
                <a:sym typeface="Inter Black"/>
              </a:defRPr>
            </a:lvl3pPr>
            <a:lvl4pPr lvl="3" rtl="0">
              <a:buClr>
                <a:schemeClr val="lt1"/>
              </a:buClr>
              <a:buSzPts val="700"/>
              <a:buFont typeface="Inter"/>
              <a:buNone/>
              <a:defRPr sz="500">
                <a:solidFill>
                  <a:schemeClr val="accent1"/>
                </a:solidFill>
                <a:latin typeface="Inter Black"/>
                <a:ea typeface="Inter Black"/>
                <a:cs typeface="Inter Black"/>
                <a:sym typeface="Inter Black"/>
              </a:defRPr>
            </a:lvl4pPr>
            <a:lvl5pPr lvl="4" rtl="0">
              <a:buClr>
                <a:schemeClr val="lt1"/>
              </a:buClr>
              <a:buSzPts val="700"/>
              <a:buFont typeface="Inter"/>
              <a:buNone/>
              <a:defRPr sz="500">
                <a:solidFill>
                  <a:schemeClr val="accent1"/>
                </a:solidFill>
                <a:latin typeface="Inter Black"/>
                <a:ea typeface="Inter Black"/>
                <a:cs typeface="Inter Black"/>
                <a:sym typeface="Inter Black"/>
              </a:defRPr>
            </a:lvl5pPr>
            <a:lvl6pPr lvl="5" rtl="0">
              <a:buClr>
                <a:schemeClr val="lt1"/>
              </a:buClr>
              <a:buSzPts val="700"/>
              <a:buFont typeface="Inter"/>
              <a:buNone/>
              <a:defRPr sz="500">
                <a:solidFill>
                  <a:schemeClr val="accent1"/>
                </a:solidFill>
                <a:latin typeface="Inter Black"/>
                <a:ea typeface="Inter Black"/>
                <a:cs typeface="Inter Black"/>
                <a:sym typeface="Inter Black"/>
              </a:defRPr>
            </a:lvl6pPr>
            <a:lvl7pPr lvl="6" rtl="0">
              <a:buClr>
                <a:schemeClr val="lt1"/>
              </a:buClr>
              <a:buSzPts val="700"/>
              <a:buFont typeface="Inter"/>
              <a:buNone/>
              <a:defRPr sz="500">
                <a:solidFill>
                  <a:schemeClr val="accent1"/>
                </a:solidFill>
                <a:latin typeface="Inter Black"/>
                <a:ea typeface="Inter Black"/>
                <a:cs typeface="Inter Black"/>
                <a:sym typeface="Inter Black"/>
              </a:defRPr>
            </a:lvl7pPr>
            <a:lvl8pPr lvl="7" rtl="0">
              <a:buClr>
                <a:schemeClr val="lt1"/>
              </a:buClr>
              <a:buSzPts val="700"/>
              <a:buFont typeface="Inter"/>
              <a:buNone/>
              <a:defRPr sz="500">
                <a:solidFill>
                  <a:schemeClr val="accent1"/>
                </a:solidFill>
                <a:latin typeface="Inter Black"/>
                <a:ea typeface="Inter Black"/>
                <a:cs typeface="Inter Black"/>
                <a:sym typeface="Inter Black"/>
              </a:defRPr>
            </a:lvl8pPr>
            <a:lvl9pPr lvl="8" rtl="0">
              <a:buClr>
                <a:schemeClr val="lt1"/>
              </a:buClr>
              <a:buSzPts val="700"/>
              <a:buFont typeface="Inter"/>
              <a:buNone/>
              <a:defRPr sz="500">
                <a:solidFill>
                  <a:schemeClr val="accent1"/>
                </a:solidFill>
                <a:latin typeface="Inter Black"/>
                <a:ea typeface="Inter Black"/>
                <a:cs typeface="Inter Black"/>
                <a:sym typeface="Inter Black"/>
              </a:defRPr>
            </a:lvl9pPr>
          </a:lstStyle>
          <a:p>
            <a:pPr indent="0" lvl="0" marL="0" rtl="0" algn="l">
              <a:spcBef>
                <a:spcPts val="0"/>
              </a:spcBef>
              <a:spcAft>
                <a:spcPts val="0"/>
              </a:spcAft>
              <a:buNone/>
            </a:pPr>
            <a:r>
              <a:rPr lang="en-US"/>
              <a:t>—</a:t>
            </a:r>
            <a:endParaRPr/>
          </a:p>
          <a:p>
            <a:pPr indent="0" lvl="0" marL="0" rtl="0" algn="l">
              <a:spcBef>
                <a:spcPts val="0"/>
              </a:spcBef>
              <a:spcAft>
                <a:spcPts val="0"/>
              </a:spcAft>
              <a:buNone/>
            </a:pPr>
            <a:fld id="{00000000-1234-1234-1234-123412341234}" type="slidenum">
              <a:rPr lang="en-US">
                <a:solidFill>
                  <a:schemeClr val="dk2"/>
                </a:solidFill>
                <a:latin typeface="Inter"/>
                <a:ea typeface="Inter"/>
                <a:cs typeface="Inter"/>
                <a:sym typeface="Inter"/>
              </a:rPr>
              <a:t>‹#›</a:t>
            </a:fld>
            <a:endParaRPr sz="600">
              <a:solidFill>
                <a:schemeClr val="dk2"/>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Lst>
  <mc:AlternateContent>
    <mc:Choice Requires="p14">
      <p:transition p14:dur="40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21">
          <p15:clr>
            <a:srgbClr val="1155CC"/>
          </p15:clr>
        </p15:guide>
        <p15:guide id="2" pos="5211">
          <p15:clr>
            <a:srgbClr val="EA4335"/>
          </p15:clr>
        </p15:guide>
        <p15:guide id="3" orient="horz" pos="2706">
          <p15:clr>
            <a:srgbClr val="EA4335"/>
          </p15:clr>
        </p15:guide>
        <p15:guide id="4" orient="horz" pos="118">
          <p15:clr>
            <a:srgbClr val="1155CC"/>
          </p15:clr>
        </p15:guide>
        <p15:guide id="5" orient="horz" pos="240">
          <p15:clr>
            <a:srgbClr val="1155CC"/>
          </p15:clr>
        </p15:guide>
        <p15:guide id="6" pos="5265">
          <p15:clr>
            <a:srgbClr val="EA4335"/>
          </p15:clr>
        </p15:guide>
        <p15:guide id="7" pos="2245">
          <p15:clr>
            <a:srgbClr val="EA4335"/>
          </p15:clr>
        </p15:guide>
        <p15:guide id="8" pos="3542">
          <p15:clr>
            <a:srgbClr val="EA4335"/>
          </p15:clr>
        </p15:guide>
        <p15:guide id="9" pos="4347">
          <p15:clr>
            <a:srgbClr val="EA4335"/>
          </p15:clr>
        </p15:guide>
        <p15:guide id="10" orient="horz" pos="2640">
          <p15:clr>
            <a:srgbClr val="EA4335"/>
          </p15:clr>
        </p15:guide>
        <p15:guide id="11" pos="2621">
          <p15:clr>
            <a:srgbClr val="EA4335"/>
          </p15:clr>
        </p15:guide>
        <p15:guide id="12" pos="2675">
          <p15:clr>
            <a:srgbClr val="EA4335"/>
          </p15:clr>
        </p15:guide>
        <p15:guide id="13" pos="1326">
          <p15:clr>
            <a:srgbClr val="EA4335"/>
          </p15:clr>
        </p15:guide>
        <p15:guide id="14" pos="897">
          <p15:clr>
            <a:srgbClr val="EA4335"/>
          </p15:clr>
        </p15:guide>
        <p15:guide id="15" pos="4404">
          <p15:clr>
            <a:srgbClr val="EA4335"/>
          </p15:clr>
        </p15:guide>
        <p15:guide id="16" pos="4783">
          <p15:clr>
            <a:srgbClr val="EA4335"/>
          </p15:clr>
        </p15:guide>
        <p15:guide id="17" pos="120">
          <p15:clr>
            <a:srgbClr val="EA4335"/>
          </p15:clr>
        </p15:guide>
        <p15:guide id="18" orient="horz" pos="3000">
          <p15:clr>
            <a:srgbClr val="1155CC"/>
          </p15:clr>
        </p15:guide>
        <p15:guide id="19" orient="horz" pos="3122">
          <p15:clr>
            <a:srgbClr val="EA4335"/>
          </p15:clr>
        </p15:guide>
        <p15:guide id="20" orient="horz" pos="2288">
          <p15:clr>
            <a:srgbClr val="EA4335"/>
          </p15:clr>
        </p15:guide>
        <p15:guide id="21" orient="horz" pos="526">
          <p15:clr>
            <a:srgbClr val="E46962"/>
          </p15:clr>
        </p15:guide>
        <p15:guide id="22" orient="horz" pos="879">
          <p15:clr>
            <a:srgbClr val="E46962"/>
          </p15:clr>
        </p15:guide>
        <p15:guide id="23" orient="horz" pos="1233">
          <p15:clr>
            <a:srgbClr val="E46962"/>
          </p15:clr>
        </p15:guide>
        <p15:guide id="24" orient="horz" pos="1296">
          <p15:clr>
            <a:srgbClr val="E46962"/>
          </p15:clr>
        </p15:guide>
        <p15:guide id="25" orient="horz" pos="1583">
          <p15:clr>
            <a:srgbClr val="E46962"/>
          </p15:clr>
        </p15:guide>
        <p15:guide id="26" orient="horz" pos="1944">
          <p15:clr>
            <a:srgbClr val="E46962"/>
          </p15:clr>
        </p15:guide>
        <p15:guide id="27" orient="horz" pos="2354">
          <p15:clr>
            <a:srgbClr val="E46962"/>
          </p15:clr>
        </p15:guide>
        <p15:guide id="28" orient="horz" pos="1649">
          <p15:clr>
            <a:srgbClr val="E46962"/>
          </p15:clr>
        </p15:guide>
        <p15:guide id="29" orient="horz" pos="935">
          <p15:clr>
            <a:srgbClr val="E46962"/>
          </p15:clr>
        </p15:guide>
        <p15:guide id="30" orient="horz" pos="588">
          <p15:clr>
            <a:srgbClr val="1155CC"/>
          </p15:clr>
        </p15:guide>
        <p15:guide id="31" pos="960">
          <p15:clr>
            <a:srgbClr val="EA4335"/>
          </p15:clr>
        </p15:guide>
        <p15:guide id="32" pos="1817">
          <p15:clr>
            <a:srgbClr val="EA4335"/>
          </p15:clr>
        </p15:guide>
        <p15:guide id="33" pos="3487">
          <p15:clr>
            <a:srgbClr val="EA4335"/>
          </p15:clr>
        </p15:guide>
        <p15:guide id="34" pos="4834">
          <p15:clr>
            <a:srgbClr val="EA4335"/>
          </p15:clr>
        </p15:guide>
        <p15:guide id="35" pos="3973">
          <p15:clr>
            <a:srgbClr val="EA4335"/>
          </p15:clr>
        </p15:guide>
        <p15:guide id="36" pos="3917">
          <p15:clr>
            <a:srgbClr val="EA4335"/>
          </p15:clr>
        </p15:guide>
        <p15:guide id="37" pos="1757">
          <p15:clr>
            <a:srgbClr val="EA4335"/>
          </p15:clr>
        </p15:guide>
        <p15:guide id="38" pos="1388">
          <p15:clr>
            <a:srgbClr val="EA4335"/>
          </p15:clr>
        </p15:guide>
        <p15:guide id="39" pos="3054">
          <p15:clr>
            <a:srgbClr val="1155CC"/>
          </p15:clr>
        </p15:guide>
        <p15:guide id="40" pos="3105">
          <p15:clr>
            <a:srgbClr val="1155CC"/>
          </p15:clr>
        </p15:guide>
        <p15:guide id="41" pos="2190">
          <p15:clr>
            <a:srgbClr val="EA4335"/>
          </p15:clr>
        </p15:guide>
        <p15:guide id="42" pos="5639">
          <p15:clr>
            <a:srgbClr val="1155CC"/>
          </p15:clr>
        </p15:guide>
        <p15:guide id="43" orient="horz" pos="200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hyperlink" Target="http://drive.google.com/file/d/1mpG5_JyYWhnYEgNIUzv29zDSWr9x12yf/view" TargetMode="External"/><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20" Type="http://schemas.openxmlformats.org/officeDocument/2006/relationships/image" Target="../media/image51.png"/><Relationship Id="rId11" Type="http://schemas.openxmlformats.org/officeDocument/2006/relationships/image" Target="../media/image73.png"/><Relationship Id="rId10" Type="http://schemas.openxmlformats.org/officeDocument/2006/relationships/image" Target="../media/image17.png"/><Relationship Id="rId13" Type="http://schemas.openxmlformats.org/officeDocument/2006/relationships/image" Target="../media/image28.png"/><Relationship Id="rId12"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9.png"/><Relationship Id="rId9" Type="http://schemas.openxmlformats.org/officeDocument/2006/relationships/image" Target="../media/image14.png"/><Relationship Id="rId15" Type="http://schemas.openxmlformats.org/officeDocument/2006/relationships/image" Target="../media/image18.png"/><Relationship Id="rId14" Type="http://schemas.openxmlformats.org/officeDocument/2006/relationships/image" Target="../media/image45.png"/><Relationship Id="rId17" Type="http://schemas.openxmlformats.org/officeDocument/2006/relationships/image" Target="../media/image40.png"/><Relationship Id="rId16" Type="http://schemas.openxmlformats.org/officeDocument/2006/relationships/image" Target="../media/image57.png"/><Relationship Id="rId5" Type="http://schemas.openxmlformats.org/officeDocument/2006/relationships/image" Target="../media/image15.png"/><Relationship Id="rId19" Type="http://schemas.openxmlformats.org/officeDocument/2006/relationships/image" Target="../media/image32.png"/><Relationship Id="rId6" Type="http://schemas.openxmlformats.org/officeDocument/2006/relationships/image" Target="../media/image25.png"/><Relationship Id="rId18" Type="http://schemas.openxmlformats.org/officeDocument/2006/relationships/image" Target="../media/image34.png"/><Relationship Id="rId7" Type="http://schemas.openxmlformats.org/officeDocument/2006/relationships/image" Target="../media/image69.png"/><Relationship Id="rId8"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image" Target="../media/image26.jpg"/><Relationship Id="rId9" Type="http://schemas.openxmlformats.org/officeDocument/2006/relationships/image" Target="../media/image46.png"/><Relationship Id="rId5" Type="http://schemas.openxmlformats.org/officeDocument/2006/relationships/image" Target="../media/image23.jpg"/><Relationship Id="rId6" Type="http://schemas.openxmlformats.org/officeDocument/2006/relationships/image" Target="../media/image21.png"/><Relationship Id="rId7" Type="http://schemas.openxmlformats.org/officeDocument/2006/relationships/image" Target="../media/image20.png"/><Relationship Id="rId8"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31.jpg"/><Relationship Id="rId5" Type="http://schemas.openxmlformats.org/officeDocument/2006/relationships/image" Target="../media/image37.jpg"/><Relationship Id="rId6" Type="http://schemas.openxmlformats.org/officeDocument/2006/relationships/image" Target="../media/image30.jpg"/><Relationship Id="rId7" Type="http://schemas.openxmlformats.org/officeDocument/2006/relationships/image" Target="../media/image27.jpg"/><Relationship Id="rId8" Type="http://schemas.openxmlformats.org/officeDocument/2006/relationships/image" Target="../media/image6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jpg"/><Relationship Id="rId4" Type="http://schemas.openxmlformats.org/officeDocument/2006/relationships/image" Target="../media/image35.jpg"/><Relationship Id="rId5" Type="http://schemas.openxmlformats.org/officeDocument/2006/relationships/image" Target="../media/image41.jpg"/><Relationship Id="rId6"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IU-wOTsz0wmEKG5Vi2pqAaefzMltIqGN/view" TargetMode="External"/><Relationship Id="rId4"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6.gif"/><Relationship Id="rId4" Type="http://schemas.openxmlformats.org/officeDocument/2006/relationships/image" Target="../media/image44.gif"/><Relationship Id="rId5" Type="http://schemas.openxmlformats.org/officeDocument/2006/relationships/image" Target="../media/image4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3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9.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53.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68.png"/><Relationship Id="rId6" Type="http://schemas.openxmlformats.org/officeDocument/2006/relationships/image" Target="../media/image7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5.png"/><Relationship Id="rId4" Type="http://schemas.openxmlformats.org/officeDocument/2006/relationships/image" Target="../media/image60.png"/><Relationship Id="rId5" Type="http://schemas.openxmlformats.org/officeDocument/2006/relationships/image" Target="../media/image58.png"/><Relationship Id="rId6" Type="http://schemas.openxmlformats.org/officeDocument/2006/relationships/hyperlink" Target="http://www.commerce.nearform.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drive.google.com/file/d/1OQz2xlh4AUJ0pt0O-0V94jpHarhuV5CP/view"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47"/>
          <p:cNvPicPr preferRelativeResize="0"/>
          <p:nvPr/>
        </p:nvPicPr>
        <p:blipFill rotWithShape="1">
          <a:blip r:embed="rId3">
            <a:alphaModFix/>
          </a:blip>
          <a:srcRect b="0" l="0" r="0" t="0"/>
          <a:stretch/>
        </p:blipFill>
        <p:spPr>
          <a:xfrm>
            <a:off x="0" y="0"/>
            <a:ext cx="9144003" cy="5143501"/>
          </a:xfrm>
          <a:prstGeom prst="rect">
            <a:avLst/>
          </a:prstGeom>
          <a:noFill/>
          <a:ln>
            <a:noFill/>
          </a:ln>
        </p:spPr>
      </p:pic>
      <p:sp>
        <p:nvSpPr>
          <p:cNvPr id="314" name="Google Shape;314;p47"/>
          <p:cNvSpPr txBox="1"/>
          <p:nvPr>
            <p:ph type="title"/>
          </p:nvPr>
        </p:nvSpPr>
        <p:spPr>
          <a:xfrm>
            <a:off x="827484" y="1956900"/>
            <a:ext cx="5390700" cy="22338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6000"/>
              <a:t>Our brand playbook</a:t>
            </a:r>
            <a:r>
              <a:rPr lang="en-US" sz="6000">
                <a:solidFill>
                  <a:schemeClr val="accent1"/>
                </a:solidFill>
              </a:rPr>
              <a:t>_</a:t>
            </a:r>
            <a:endParaRPr sz="6000">
              <a:solidFill>
                <a:schemeClr val="accent1"/>
              </a:solidFill>
            </a:endParaRPr>
          </a:p>
        </p:txBody>
      </p:sp>
      <p:sp>
        <p:nvSpPr>
          <p:cNvPr id="315" name="Google Shape;315;p47"/>
          <p:cNvSpPr txBox="1"/>
          <p:nvPr>
            <p:ph idx="4294967295" type="subTitle"/>
          </p:nvPr>
        </p:nvSpPr>
        <p:spPr>
          <a:xfrm>
            <a:off x="827484" y="4296252"/>
            <a:ext cx="3048300" cy="4659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1400">
                <a:solidFill>
                  <a:schemeClr val="lt1"/>
                </a:solidFill>
              </a:rPr>
              <a:t>November 2023</a:t>
            </a:r>
            <a:endParaRPr sz="1400">
              <a:solidFill>
                <a:schemeClr val="lt1"/>
              </a:solidFill>
            </a:endParaRPr>
          </a:p>
        </p:txBody>
      </p:sp>
      <p:grpSp>
        <p:nvGrpSpPr>
          <p:cNvPr id="316" name="Google Shape;316;p47"/>
          <p:cNvGrpSpPr/>
          <p:nvPr/>
        </p:nvGrpSpPr>
        <p:grpSpPr>
          <a:xfrm>
            <a:off x="827466" y="524431"/>
            <a:ext cx="1962370" cy="339422"/>
            <a:chOff x="927275" y="2421250"/>
            <a:chExt cx="5727875" cy="990725"/>
          </a:xfrm>
        </p:grpSpPr>
        <p:sp>
          <p:nvSpPr>
            <p:cNvPr id="317" name="Google Shape;317;p47"/>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7"/>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7"/>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7"/>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7"/>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7"/>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7"/>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7"/>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solidFill>
                  <a:schemeClr val="lt1"/>
                </a:solidFil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nvSpPr>
        <p:spPr>
          <a:xfrm>
            <a:off x="827487" y="1484425"/>
            <a:ext cx="1957500" cy="2721600"/>
          </a:xfrm>
          <a:prstGeom prst="rect">
            <a:avLst/>
          </a:prstGeom>
          <a:noFill/>
          <a:ln>
            <a:noFill/>
          </a:ln>
        </p:spPr>
        <p:txBody>
          <a:bodyPr anchorCtr="0" anchor="t" bIns="19050" lIns="19050" spcFirstLastPara="1" rIns="19050" wrap="square" tIns="19050">
            <a:noAutofit/>
          </a:bodyPr>
          <a:lstStyle/>
          <a:p>
            <a:pPr indent="0" lvl="0" marL="0" rtl="0" algn="l">
              <a:spcBef>
                <a:spcPts val="1700"/>
              </a:spcBef>
              <a:spcAft>
                <a:spcPts val="0"/>
              </a:spcAft>
              <a:buNone/>
            </a:pPr>
            <a:r>
              <a:rPr lang="en-US" sz="900">
                <a:solidFill>
                  <a:schemeClr val="dk2"/>
                </a:solidFill>
                <a:latin typeface="Inter ExtraBold"/>
                <a:ea typeface="Inter ExtraBold"/>
                <a:cs typeface="Inter ExtraBold"/>
                <a:sym typeface="Inter ExtraBold"/>
              </a:rPr>
              <a:t>Brand positioning</a:t>
            </a:r>
            <a:endParaRPr sz="900">
              <a:solidFill>
                <a:schemeClr val="dk2"/>
              </a:solidFill>
              <a:latin typeface="Inter ExtraBold"/>
              <a:ea typeface="Inter ExtraBold"/>
              <a:cs typeface="Inter ExtraBold"/>
              <a:sym typeface="Inter ExtraBold"/>
            </a:endParaRPr>
          </a:p>
          <a:p>
            <a:pPr indent="0" lvl="0" marL="0" rtl="0" algn="l">
              <a:lnSpc>
                <a:spcPct val="115000"/>
              </a:lnSpc>
              <a:spcBef>
                <a:spcPts val="900"/>
              </a:spcBef>
              <a:spcAft>
                <a:spcPts val="0"/>
              </a:spcAft>
              <a:buClr>
                <a:srgbClr val="000000"/>
              </a:buClr>
              <a:buSzPts val="400"/>
              <a:buFont typeface="Arial"/>
              <a:buNone/>
            </a:pPr>
            <a:r>
              <a:rPr lang="en-US" sz="900">
                <a:solidFill>
                  <a:schemeClr val="dk2"/>
                </a:solidFill>
                <a:latin typeface="Inter"/>
                <a:ea typeface="Inter"/>
                <a:cs typeface="Inter"/>
                <a:sym typeface="Inter"/>
              </a:rPr>
              <a:t>Vision &amp; mission</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rPr lang="en-US" sz="900">
                <a:solidFill>
                  <a:schemeClr val="dk2"/>
                </a:solidFill>
                <a:latin typeface="Inter"/>
                <a:ea typeface="Inter"/>
                <a:cs typeface="Inter"/>
                <a:sym typeface="Inter"/>
              </a:rPr>
              <a:t>Company overview</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Our story - video</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Brand essence</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Proposition</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Outputs &amp; outcomes</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Core competitive advantage</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Strategy on a page</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Team</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Clients</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Voice &amp; personality</a:t>
            </a:r>
            <a:endParaRPr sz="900">
              <a:solidFill>
                <a:schemeClr val="dk1"/>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t/>
            </a:r>
            <a:endParaRPr sz="900">
              <a:solidFill>
                <a:schemeClr val="dk2"/>
              </a:solidFill>
              <a:latin typeface="Inter"/>
              <a:ea typeface="Inter"/>
              <a:cs typeface="Inter"/>
              <a:sym typeface="Inter"/>
            </a:endParaRPr>
          </a:p>
          <a:p>
            <a:pPr indent="0" lvl="0" marL="0" rtl="0" algn="l">
              <a:spcBef>
                <a:spcPts val="1700"/>
              </a:spcBef>
              <a:spcAft>
                <a:spcPts val="400"/>
              </a:spcAft>
              <a:buNone/>
            </a:pPr>
            <a:r>
              <a:t/>
            </a:r>
            <a:endParaRPr sz="900">
              <a:solidFill>
                <a:schemeClr val="dk2"/>
              </a:solidFill>
              <a:latin typeface="Inter ExtraBold"/>
              <a:ea typeface="Inter ExtraBold"/>
              <a:cs typeface="Inter ExtraBold"/>
              <a:sym typeface="Inter ExtraBold"/>
            </a:endParaRPr>
          </a:p>
        </p:txBody>
      </p:sp>
      <p:sp>
        <p:nvSpPr>
          <p:cNvPr id="455" name="Google Shape;455;p56"/>
          <p:cNvSpPr txBox="1"/>
          <p:nvPr/>
        </p:nvSpPr>
        <p:spPr>
          <a:xfrm>
            <a:off x="2884301" y="1484425"/>
            <a:ext cx="1957500" cy="2721600"/>
          </a:xfrm>
          <a:prstGeom prst="rect">
            <a:avLst/>
          </a:prstGeom>
          <a:noFill/>
          <a:ln>
            <a:noFill/>
          </a:ln>
        </p:spPr>
        <p:txBody>
          <a:bodyPr anchorCtr="0" anchor="t" bIns="19050" lIns="19050" spcFirstLastPara="1" rIns="19050" wrap="square" tIns="19050">
            <a:noAutofit/>
          </a:bodyPr>
          <a:lstStyle/>
          <a:p>
            <a:pPr indent="0" lvl="0" marL="0" rtl="0" algn="l">
              <a:spcBef>
                <a:spcPts val="1700"/>
              </a:spcBef>
              <a:spcAft>
                <a:spcPts val="0"/>
              </a:spcAft>
              <a:buNone/>
            </a:pPr>
            <a:r>
              <a:rPr lang="en-US" sz="900">
                <a:solidFill>
                  <a:schemeClr val="dk2"/>
                </a:solidFill>
                <a:uFill>
                  <a:noFill/>
                </a:uFill>
                <a:latin typeface="Inter ExtraBold"/>
                <a:ea typeface="Inter ExtraBold"/>
                <a:cs typeface="Inter ExtraBold"/>
                <a:sym typeface="Inter ExtraBold"/>
                <a:hlinkClick>
                  <a:extLst>
                    <a:ext uri="{A12FA001-AC4F-418D-AE19-62706E023703}">
                      <ahyp:hlinkClr val="tx"/>
                    </a:ext>
                  </a:extLst>
                </a:hlinkClick>
              </a:rPr>
              <a:t>Visual identity</a:t>
            </a:r>
            <a:endParaRPr sz="900">
              <a:solidFill>
                <a:schemeClr val="dk2"/>
              </a:solidFill>
              <a:latin typeface="Inter"/>
              <a:ea typeface="Inter"/>
              <a:cs typeface="Inter"/>
              <a:sym typeface="Inter"/>
            </a:endParaRPr>
          </a:p>
          <a:p>
            <a:pPr indent="0" lvl="0" marL="0" rtl="0" algn="l">
              <a:lnSpc>
                <a:spcPct val="115000"/>
              </a:lnSpc>
              <a:spcBef>
                <a:spcPts val="900"/>
              </a:spcBef>
              <a:spcAft>
                <a:spcPts val="0"/>
              </a:spcAft>
              <a:buClr>
                <a:srgbClr val="000000"/>
              </a:buClr>
              <a:buSzPts val="400"/>
              <a:buFont typeface="Arial"/>
              <a:buNone/>
            </a:pPr>
            <a:r>
              <a:rPr lang="en-US" sz="900">
                <a:solidFill>
                  <a:schemeClr val="dk2"/>
                </a:solidFill>
                <a:uFill>
                  <a:noFill/>
                </a:uFill>
                <a:latin typeface="Inter"/>
                <a:ea typeface="Inter"/>
                <a:cs typeface="Inter"/>
                <a:sym typeface="Inter"/>
                <a:hlinkClick>
                  <a:extLst>
                    <a:ext uri="{A12FA001-AC4F-418D-AE19-62706E023703}">
                      <ahyp:hlinkClr val="tx"/>
                    </a:ext>
                  </a:extLst>
                </a:hlinkClick>
              </a:rPr>
              <a:t>Logo</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rPr lang="en-US" sz="900">
                <a:solidFill>
                  <a:schemeClr val="dk2"/>
                </a:solidFill>
                <a:latin typeface="Inter"/>
                <a:ea typeface="Inter"/>
                <a:cs typeface="Inter"/>
                <a:sym typeface="Inter"/>
              </a:rPr>
              <a:t>Colourways</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Logo symbol</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uFill>
                  <a:noFill/>
                </a:uFill>
                <a:latin typeface="Inter"/>
                <a:ea typeface="Inter"/>
                <a:cs typeface="Inter"/>
                <a:sym typeface="Inter"/>
                <a:hlinkClick>
                  <a:extLst>
                    <a:ext uri="{A12FA001-AC4F-418D-AE19-62706E023703}">
                      <ahyp:hlinkClr val="tx"/>
                    </a:ext>
                  </a:extLst>
                </a:hlinkClick>
              </a:rPr>
              <a:t>Colour</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rPr lang="en-US" sz="900">
                <a:solidFill>
                  <a:schemeClr val="dk2"/>
                </a:solidFill>
                <a:uFill>
                  <a:noFill/>
                </a:uFill>
                <a:latin typeface="Inter"/>
                <a:ea typeface="Inter"/>
                <a:cs typeface="Inter"/>
                <a:sym typeface="Inter"/>
                <a:hlinkClick>
                  <a:extLst>
                    <a:ext uri="{A12FA001-AC4F-418D-AE19-62706E023703}">
                      <ahyp:hlinkClr val="tx"/>
                    </a:ext>
                  </a:extLst>
                </a:hlinkClick>
              </a:rPr>
              <a:t>Typography</a:t>
            </a:r>
            <a:r>
              <a:rPr lang="en-US" sz="900">
                <a:solidFill>
                  <a:schemeClr val="dk2"/>
                </a:solidFill>
                <a:latin typeface="Inter"/>
                <a:ea typeface="Inter"/>
                <a:cs typeface="Inter"/>
                <a:sym typeface="Inter"/>
              </a:rPr>
              <a:t> - fonts</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rPr lang="en-US" sz="900">
                <a:solidFill>
                  <a:schemeClr val="dk2"/>
                </a:solidFill>
                <a:latin typeface="Inter"/>
                <a:ea typeface="Inter"/>
                <a:cs typeface="Inter"/>
                <a:sym typeface="Inter"/>
              </a:rPr>
              <a:t>Imagery</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rPr lang="en-US" sz="900">
                <a:solidFill>
                  <a:schemeClr val="dk2"/>
                </a:solidFill>
                <a:latin typeface="Inter"/>
                <a:ea typeface="Inter"/>
                <a:cs typeface="Inter"/>
                <a:sym typeface="Inter"/>
              </a:rPr>
              <a:t>Dos &amp; don’ts</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Clr>
                <a:srgbClr val="000000"/>
              </a:buClr>
              <a:buSzPts val="400"/>
              <a:buFont typeface="Arial"/>
              <a:buNone/>
            </a:pPr>
            <a:r>
              <a:t/>
            </a:r>
            <a:endParaRPr sz="900">
              <a:solidFill>
                <a:schemeClr val="dk2"/>
              </a:solidFill>
              <a:latin typeface="Inter"/>
              <a:ea typeface="Inter"/>
              <a:cs typeface="Inter"/>
              <a:sym typeface="Inter"/>
            </a:endParaRPr>
          </a:p>
          <a:p>
            <a:pPr indent="0" lvl="0" marL="0" rtl="0" algn="l">
              <a:spcBef>
                <a:spcPts val="1700"/>
              </a:spcBef>
              <a:spcAft>
                <a:spcPts val="400"/>
              </a:spcAft>
              <a:buNone/>
            </a:pPr>
            <a:r>
              <a:t/>
            </a:r>
            <a:endParaRPr sz="900">
              <a:solidFill>
                <a:schemeClr val="dk2"/>
              </a:solidFill>
              <a:latin typeface="Inter ExtraBold"/>
              <a:ea typeface="Inter ExtraBold"/>
              <a:cs typeface="Inter ExtraBold"/>
              <a:sym typeface="Inter ExtraBold"/>
            </a:endParaRPr>
          </a:p>
        </p:txBody>
      </p:sp>
      <p:sp>
        <p:nvSpPr>
          <p:cNvPr id="456" name="Google Shape;456;p56"/>
          <p:cNvSpPr txBox="1"/>
          <p:nvPr/>
        </p:nvSpPr>
        <p:spPr>
          <a:xfrm>
            <a:off x="4926662" y="1484425"/>
            <a:ext cx="1971900" cy="2721600"/>
          </a:xfrm>
          <a:prstGeom prst="rect">
            <a:avLst/>
          </a:prstGeom>
          <a:noFill/>
          <a:ln>
            <a:noFill/>
          </a:ln>
        </p:spPr>
        <p:txBody>
          <a:bodyPr anchorCtr="0" anchor="t" bIns="19050" lIns="19050" spcFirstLastPara="1" rIns="19050" wrap="square" tIns="19050">
            <a:noAutofit/>
          </a:bodyPr>
          <a:lstStyle/>
          <a:p>
            <a:pPr indent="0" lvl="0" marL="0" rtl="0" algn="l">
              <a:spcBef>
                <a:spcPts val="1700"/>
              </a:spcBef>
              <a:spcAft>
                <a:spcPts val="0"/>
              </a:spcAft>
              <a:buNone/>
            </a:pPr>
            <a:r>
              <a:rPr lang="en-US" sz="900">
                <a:solidFill>
                  <a:schemeClr val="dk2"/>
                </a:solidFill>
                <a:uFill>
                  <a:noFill/>
                </a:uFill>
                <a:latin typeface="Inter ExtraBold"/>
                <a:ea typeface="Inter ExtraBold"/>
                <a:cs typeface="Inter ExtraBold"/>
                <a:sym typeface="Inter ExtraBold"/>
                <a:hlinkClick>
                  <a:extLst>
                    <a:ext uri="{A12FA001-AC4F-418D-AE19-62706E023703}">
                      <ahyp:hlinkClr val="tx"/>
                    </a:ext>
                  </a:extLst>
                </a:hlinkClick>
              </a:rPr>
              <a:t>Identity in action</a:t>
            </a:r>
            <a:r>
              <a:rPr lang="en-US" sz="900">
                <a:solidFill>
                  <a:schemeClr val="dk2"/>
                </a:solidFill>
                <a:latin typeface="Inter ExtraBold"/>
                <a:ea typeface="Inter ExtraBold"/>
                <a:cs typeface="Inter ExtraBold"/>
                <a:sym typeface="Inter ExtraBold"/>
              </a:rPr>
              <a:t> </a:t>
            </a:r>
            <a:endParaRPr sz="900">
              <a:solidFill>
                <a:schemeClr val="dk2"/>
              </a:solidFill>
              <a:latin typeface="Inter ExtraBold"/>
              <a:ea typeface="Inter ExtraBold"/>
              <a:cs typeface="Inter ExtraBold"/>
              <a:sym typeface="Inter ExtraBold"/>
            </a:endParaRPr>
          </a:p>
          <a:p>
            <a:pPr indent="0" lvl="0" marL="0" rtl="0" algn="l">
              <a:lnSpc>
                <a:spcPct val="115000"/>
              </a:lnSpc>
              <a:spcBef>
                <a:spcPts val="900"/>
              </a:spcBef>
              <a:spcAft>
                <a:spcPts val="0"/>
              </a:spcAft>
              <a:buNone/>
            </a:pPr>
            <a:r>
              <a:rPr lang="en-US" sz="900">
                <a:solidFill>
                  <a:schemeClr val="dk2"/>
                </a:solidFill>
                <a:latin typeface="Inter"/>
                <a:ea typeface="Inter"/>
                <a:cs typeface="Inter"/>
                <a:sym typeface="Inter"/>
              </a:rPr>
              <a:t>Letter</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Business Card</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Email signature</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Social media banner</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Event roll up</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Merchandise</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spcBef>
                <a:spcPts val="1700"/>
              </a:spcBef>
              <a:spcAft>
                <a:spcPts val="400"/>
              </a:spcAft>
              <a:buNone/>
            </a:pPr>
            <a:r>
              <a:t/>
            </a:r>
            <a:endParaRPr sz="900">
              <a:solidFill>
                <a:schemeClr val="dk2"/>
              </a:solidFill>
              <a:latin typeface="Inter"/>
              <a:ea typeface="Inter"/>
              <a:cs typeface="Inter"/>
              <a:sym typeface="Inter"/>
            </a:endParaRPr>
          </a:p>
        </p:txBody>
      </p:sp>
      <p:sp>
        <p:nvSpPr>
          <p:cNvPr id="457" name="Google Shape;457;p56"/>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t>Contents</a:t>
            </a:r>
            <a:r>
              <a:rPr lang="en-US">
                <a:solidFill>
                  <a:schemeClr val="accent1"/>
                </a:solidFill>
              </a:rPr>
              <a:t>_</a:t>
            </a:r>
            <a:endParaRPr>
              <a:solidFill>
                <a:schemeClr val="accent1"/>
              </a:solidFill>
            </a:endParaRPr>
          </a:p>
          <a:p>
            <a:pPr indent="0" lvl="0" marL="0" rtl="0" algn="l">
              <a:lnSpc>
                <a:spcPct val="100000"/>
              </a:lnSpc>
              <a:spcBef>
                <a:spcPts val="0"/>
              </a:spcBef>
              <a:spcAft>
                <a:spcPts val="0"/>
              </a:spcAft>
              <a:buClr>
                <a:srgbClr val="801A52"/>
              </a:buClr>
              <a:buSzPts val="2100"/>
              <a:buFont typeface="Proxima Nova"/>
              <a:buNone/>
            </a:pPr>
            <a:r>
              <a:t/>
            </a:r>
            <a:endParaRPr b="0" sz="1400"/>
          </a:p>
        </p:txBody>
      </p:sp>
      <p:sp>
        <p:nvSpPr>
          <p:cNvPr id="458" name="Google Shape;458;p56"/>
          <p:cNvSpPr txBox="1"/>
          <p:nvPr/>
        </p:nvSpPr>
        <p:spPr>
          <a:xfrm>
            <a:off x="6831662" y="1484425"/>
            <a:ext cx="1971900" cy="2721600"/>
          </a:xfrm>
          <a:prstGeom prst="rect">
            <a:avLst/>
          </a:prstGeom>
          <a:noFill/>
          <a:ln>
            <a:noFill/>
          </a:ln>
        </p:spPr>
        <p:txBody>
          <a:bodyPr anchorCtr="0" anchor="t" bIns="19050" lIns="19050" spcFirstLastPara="1" rIns="19050" wrap="square" tIns="19050">
            <a:noAutofit/>
          </a:bodyPr>
          <a:lstStyle/>
          <a:p>
            <a:pPr indent="0" lvl="0" marL="0" rtl="0" algn="l">
              <a:spcBef>
                <a:spcPts val="1700"/>
              </a:spcBef>
              <a:spcAft>
                <a:spcPts val="0"/>
              </a:spcAft>
              <a:buNone/>
            </a:pPr>
            <a:r>
              <a:rPr lang="en-US" sz="900">
                <a:solidFill>
                  <a:schemeClr val="dk2"/>
                </a:solidFill>
                <a:latin typeface="Inter ExtraBold"/>
                <a:ea typeface="Inter ExtraBold"/>
                <a:cs typeface="Inter ExtraBold"/>
                <a:sym typeface="Inter ExtraBold"/>
              </a:rPr>
              <a:t>Next steps</a:t>
            </a:r>
            <a:endParaRPr sz="900">
              <a:solidFill>
                <a:schemeClr val="dk2"/>
              </a:solidFill>
              <a:latin typeface="Inter ExtraBold"/>
              <a:ea typeface="Inter ExtraBold"/>
              <a:cs typeface="Inter ExtraBold"/>
              <a:sym typeface="Inter ExtraBold"/>
            </a:endParaRPr>
          </a:p>
          <a:p>
            <a:pPr indent="0" lvl="0" marL="0" rtl="0" algn="l">
              <a:lnSpc>
                <a:spcPct val="115000"/>
              </a:lnSpc>
              <a:spcBef>
                <a:spcPts val="900"/>
              </a:spcBef>
              <a:spcAft>
                <a:spcPts val="0"/>
              </a:spcAft>
              <a:buNone/>
            </a:pPr>
            <a:r>
              <a:rPr lang="en-US" sz="900">
                <a:solidFill>
                  <a:schemeClr val="dk2"/>
                </a:solidFill>
                <a:latin typeface="Inter"/>
                <a:ea typeface="Inter"/>
                <a:cs typeface="Inter"/>
                <a:sym typeface="Inter"/>
              </a:rPr>
              <a:t>Launch timeline</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Checklist</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Resources</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spcBef>
                <a:spcPts val="1700"/>
              </a:spcBef>
              <a:spcAft>
                <a:spcPts val="400"/>
              </a:spcAft>
              <a:buNone/>
            </a:pPr>
            <a:r>
              <a:t/>
            </a:r>
            <a:endParaRPr sz="900">
              <a:solidFill>
                <a:schemeClr val="dk2"/>
              </a:solidFill>
              <a:latin typeface="Inter"/>
              <a:ea typeface="Inter"/>
              <a:cs typeface="Inter"/>
              <a:sym typeface="Inter"/>
            </a:endParaRPr>
          </a:p>
        </p:txBody>
      </p:sp>
      <p:sp>
        <p:nvSpPr>
          <p:cNvPr id="459" name="Google Shape;459;p56"/>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3" name="Shape 463"/>
        <p:cNvGrpSpPr/>
        <p:nvPr/>
      </p:nvGrpSpPr>
      <p:grpSpPr>
        <a:xfrm>
          <a:off x="0" y="0"/>
          <a:ext cx="0" cy="0"/>
          <a:chOff x="0" y="0"/>
          <a:chExt cx="0" cy="0"/>
        </a:xfrm>
      </p:grpSpPr>
      <p:sp>
        <p:nvSpPr>
          <p:cNvPr id="464" name="Google Shape;464;p57"/>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solidFill>
                  <a:schemeClr val="dk2"/>
                </a:solidFill>
              </a:rPr>
              <a:t>Our </a:t>
            </a:r>
            <a:r>
              <a:rPr lang="en-US"/>
              <a:t>v</a:t>
            </a:r>
            <a:r>
              <a:rPr lang="en-US">
                <a:solidFill>
                  <a:schemeClr val="dk2"/>
                </a:solidFill>
              </a:rPr>
              <a:t>ision &amp; </a:t>
            </a:r>
            <a:r>
              <a:rPr lang="en-US"/>
              <a:t>m</a:t>
            </a:r>
            <a:r>
              <a:rPr lang="en-US">
                <a:solidFill>
                  <a:schemeClr val="dk2"/>
                </a:solidFill>
              </a:rPr>
              <a:t>ission</a:t>
            </a:r>
            <a:r>
              <a:rPr lang="en-US">
                <a:solidFill>
                  <a:schemeClr val="accent1"/>
                </a:solidFill>
              </a:rPr>
              <a:t>_</a:t>
            </a:r>
            <a:endParaRPr>
              <a:solidFill>
                <a:schemeClr val="accent1"/>
              </a:solidFill>
            </a:endParaRPr>
          </a:p>
          <a:p>
            <a:pPr indent="0" lvl="0" marL="0" rtl="0" algn="l">
              <a:lnSpc>
                <a:spcPct val="100000"/>
              </a:lnSpc>
              <a:spcBef>
                <a:spcPts val="0"/>
              </a:spcBef>
              <a:spcAft>
                <a:spcPts val="0"/>
              </a:spcAft>
              <a:buNone/>
            </a:pPr>
            <a:r>
              <a:rPr lang="en-US">
                <a:solidFill>
                  <a:schemeClr val="lt2"/>
                </a:solidFill>
              </a:rPr>
              <a:t>Our destination and how we will get there</a:t>
            </a:r>
            <a:endParaRPr>
              <a:solidFill>
                <a:schemeClr val="lt2"/>
              </a:solidFill>
            </a:endParaRPr>
          </a:p>
        </p:txBody>
      </p:sp>
      <p:sp>
        <p:nvSpPr>
          <p:cNvPr id="465" name="Google Shape;465;p57"/>
          <p:cNvSpPr txBox="1"/>
          <p:nvPr/>
        </p:nvSpPr>
        <p:spPr>
          <a:xfrm>
            <a:off x="827475" y="1484425"/>
            <a:ext cx="3310500" cy="270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900">
                <a:solidFill>
                  <a:schemeClr val="dk2"/>
                </a:solidFill>
                <a:latin typeface="Inter"/>
                <a:ea typeface="Inter"/>
                <a:cs typeface="Inter"/>
                <a:sym typeface="Inter"/>
              </a:rPr>
              <a:t>Our vision</a:t>
            </a:r>
            <a:endParaRPr sz="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1900">
                <a:solidFill>
                  <a:schemeClr val="dk2"/>
                </a:solidFill>
                <a:latin typeface="Inter Light"/>
                <a:ea typeface="Inter Light"/>
                <a:cs typeface="Inter Light"/>
                <a:sym typeface="Inter Light"/>
              </a:rPr>
              <a:t>A world that is digitally empowered to accelerate</a:t>
            </a:r>
            <a:br>
              <a:rPr lang="en-US" sz="1900">
                <a:solidFill>
                  <a:schemeClr val="dk2"/>
                </a:solidFill>
                <a:latin typeface="Inter Light"/>
                <a:ea typeface="Inter Light"/>
                <a:cs typeface="Inter Light"/>
                <a:sym typeface="Inter Light"/>
              </a:rPr>
            </a:br>
            <a:r>
              <a:rPr lang="en-US" sz="1900">
                <a:solidFill>
                  <a:schemeClr val="dk2"/>
                </a:solidFill>
                <a:latin typeface="Inter Light"/>
                <a:ea typeface="Inter Light"/>
                <a:cs typeface="Inter Light"/>
                <a:sym typeface="Inter Light"/>
              </a:rPr>
              <a:t>and sustain progress.</a:t>
            </a:r>
            <a:endParaRPr sz="1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1900">
              <a:solidFill>
                <a:schemeClr val="dk2"/>
              </a:solidFill>
              <a:latin typeface="Inter Light"/>
              <a:ea typeface="Inter Light"/>
              <a:cs typeface="Inter Light"/>
              <a:sym typeface="Inter Light"/>
            </a:endParaRPr>
          </a:p>
        </p:txBody>
      </p:sp>
      <p:sp>
        <p:nvSpPr>
          <p:cNvPr id="466" name="Google Shape;466;p57"/>
          <p:cNvSpPr txBox="1"/>
          <p:nvPr/>
        </p:nvSpPr>
        <p:spPr>
          <a:xfrm>
            <a:off x="4468700" y="1484425"/>
            <a:ext cx="3828600" cy="270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900">
                <a:solidFill>
                  <a:schemeClr val="dk2"/>
                </a:solidFill>
                <a:latin typeface="Inter"/>
                <a:ea typeface="Inter"/>
                <a:cs typeface="Inter"/>
                <a:sym typeface="Inter"/>
              </a:rPr>
              <a:t>Our Mission</a:t>
            </a:r>
            <a:r>
              <a:rPr lang="en-US" sz="900">
                <a:solidFill>
                  <a:schemeClr val="dk2"/>
                </a:solidFill>
                <a:latin typeface="Inter Light"/>
                <a:ea typeface="Inter Light"/>
                <a:cs typeface="Inter Light"/>
                <a:sym typeface="Inter Light"/>
              </a:rPr>
              <a:t> </a:t>
            </a:r>
            <a:endParaRPr sz="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1900">
                <a:solidFill>
                  <a:schemeClr val="dk2"/>
                </a:solidFill>
                <a:latin typeface="Inter Light"/>
                <a:ea typeface="Inter Light"/>
                <a:cs typeface="Inter Light"/>
                <a:sym typeface="Inter Light"/>
              </a:rPr>
              <a:t>We design and develop empowering digital solutions </a:t>
            </a:r>
            <a:endParaRPr sz="1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1900">
                <a:solidFill>
                  <a:schemeClr val="dk2"/>
                </a:solidFill>
                <a:latin typeface="Inter Light"/>
                <a:ea typeface="Inter Light"/>
                <a:cs typeface="Inter Light"/>
                <a:sym typeface="Inter Light"/>
              </a:rPr>
              <a:t>while nurturing a business that</a:t>
            </a:r>
            <a:endParaRPr sz="19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1900">
                <a:solidFill>
                  <a:schemeClr val="dk2"/>
                </a:solidFill>
                <a:latin typeface="Inter Light"/>
                <a:ea typeface="Inter Light"/>
                <a:cs typeface="Inter Light"/>
                <a:sym typeface="Inter Light"/>
              </a:rPr>
              <a:t>attracts, inspires, and grows exceptional talent.</a:t>
            </a:r>
            <a:endParaRPr sz="1900">
              <a:solidFill>
                <a:schemeClr val="dk2"/>
              </a:solidFill>
              <a:latin typeface="Inter Light"/>
              <a:ea typeface="Inter Light"/>
              <a:cs typeface="Inter Light"/>
              <a:sym typeface="Inter Light"/>
            </a:endParaRPr>
          </a:p>
        </p:txBody>
      </p:sp>
      <p:sp>
        <p:nvSpPr>
          <p:cNvPr id="467" name="Google Shape;467;p57"/>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8"/>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solidFill>
                  <a:schemeClr val="dk1"/>
                </a:solidFill>
              </a:rPr>
              <a:t>Company overview</a:t>
            </a:r>
            <a:r>
              <a:rPr lang="en-US">
                <a:solidFill>
                  <a:schemeClr val="accent1"/>
                </a:solidFill>
              </a:rPr>
              <a:t>_</a:t>
            </a:r>
            <a:endParaRPr>
              <a:solidFill>
                <a:schemeClr val="accent1"/>
              </a:solidFill>
            </a:endParaRPr>
          </a:p>
          <a:p>
            <a:pPr indent="0" lvl="0" marL="0" rtl="0" algn="l">
              <a:spcBef>
                <a:spcPts val="0"/>
              </a:spcBef>
              <a:spcAft>
                <a:spcPts val="0"/>
              </a:spcAft>
              <a:buNone/>
            </a:pPr>
            <a:r>
              <a:t/>
            </a:r>
            <a:endParaRPr/>
          </a:p>
        </p:txBody>
      </p:sp>
      <p:sp>
        <p:nvSpPr>
          <p:cNvPr id="473" name="Google Shape;473;p58"/>
          <p:cNvSpPr txBox="1"/>
          <p:nvPr/>
        </p:nvSpPr>
        <p:spPr>
          <a:xfrm>
            <a:off x="759750" y="1673625"/>
            <a:ext cx="3486900" cy="23241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lang="en-US" sz="1000">
                <a:latin typeface="Inter Light"/>
                <a:ea typeface="Inter Light"/>
                <a:cs typeface="Inter Light"/>
                <a:sym typeface="Inter Light"/>
              </a:rPr>
              <a:t>Nearform is an independent team of engineers, designers and strategists who build digital capability and intelligent software solutions for ambitious enterprises seeking sustained business impact.</a:t>
            </a:r>
            <a:endParaRPr sz="1000">
              <a:latin typeface="Inter Light"/>
              <a:ea typeface="Inter Light"/>
              <a:cs typeface="Inter Light"/>
              <a:sym typeface="Inter Light"/>
            </a:endParaRPr>
          </a:p>
          <a:p>
            <a:pPr indent="0" lvl="0" marL="0" rtl="0" algn="l">
              <a:lnSpc>
                <a:spcPct val="115000"/>
              </a:lnSpc>
              <a:spcBef>
                <a:spcPts val="400"/>
              </a:spcBef>
              <a:spcAft>
                <a:spcPts val="0"/>
              </a:spcAft>
              <a:buNone/>
            </a:pPr>
            <a:r>
              <a:t/>
            </a:r>
            <a:endParaRPr sz="1000">
              <a:latin typeface="Inter Light"/>
              <a:ea typeface="Inter Light"/>
              <a:cs typeface="Inter Light"/>
              <a:sym typeface="Inter Light"/>
            </a:endParaRPr>
          </a:p>
          <a:p>
            <a:pPr indent="0" lvl="0" marL="0" rtl="0" algn="l">
              <a:lnSpc>
                <a:spcPct val="115000"/>
              </a:lnSpc>
              <a:spcBef>
                <a:spcPts val="400"/>
              </a:spcBef>
              <a:spcAft>
                <a:spcPts val="0"/>
              </a:spcAft>
              <a:buNone/>
            </a:pPr>
            <a:r>
              <a:rPr lang="en-US" sz="1000">
                <a:latin typeface="Inter Light"/>
                <a:ea typeface="Inter Light"/>
                <a:cs typeface="Inter Light"/>
                <a:sym typeface="Inter Light"/>
              </a:rPr>
              <a:t>We define, design and build platforms and enterprise systems that bring together people, process and technology to modernise organisations. Our innovative, resilient solutions empower clients and their teams to deploy faster, scale easier, and move forward with confidence.</a:t>
            </a:r>
            <a:endParaRPr sz="1000">
              <a:latin typeface="Inter Light"/>
              <a:ea typeface="Inter Light"/>
              <a:cs typeface="Inter Light"/>
              <a:sym typeface="Inter Light"/>
            </a:endParaRPr>
          </a:p>
          <a:p>
            <a:pPr indent="0" lvl="0" marL="0" rtl="0" algn="l">
              <a:lnSpc>
                <a:spcPct val="115000"/>
              </a:lnSpc>
              <a:spcBef>
                <a:spcPts val="400"/>
              </a:spcBef>
              <a:spcAft>
                <a:spcPts val="0"/>
              </a:spcAft>
              <a:buNone/>
            </a:pPr>
            <a:r>
              <a:t/>
            </a:r>
            <a:endParaRPr sz="1000">
              <a:latin typeface="Inter Light"/>
              <a:ea typeface="Inter Light"/>
              <a:cs typeface="Inter Light"/>
              <a:sym typeface="Inter Light"/>
            </a:endParaRPr>
          </a:p>
        </p:txBody>
      </p:sp>
      <p:sp>
        <p:nvSpPr>
          <p:cNvPr id="474" name="Google Shape;474;p58"/>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
        <p:nvSpPr>
          <p:cNvPr id="475" name="Google Shape;475;p58"/>
          <p:cNvSpPr txBox="1"/>
          <p:nvPr/>
        </p:nvSpPr>
        <p:spPr>
          <a:xfrm>
            <a:off x="4979200" y="1652650"/>
            <a:ext cx="3215100" cy="193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00">
                <a:latin typeface="Inter Light"/>
                <a:ea typeface="Inter Light"/>
                <a:cs typeface="Inter Light"/>
                <a:sym typeface="Inter Light"/>
              </a:rPr>
              <a:t>Through a combination of expertly crafted code, enhanced capability and collaboration, we enable our clients to deliver great customer experiences and enduring business value.</a:t>
            </a:r>
            <a:endParaRPr sz="1000">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1000">
              <a:latin typeface="Inter Light"/>
              <a:ea typeface="Inter Light"/>
              <a:cs typeface="Inter Light"/>
              <a:sym typeface="Inter Light"/>
            </a:endParaRPr>
          </a:p>
          <a:p>
            <a:pPr indent="0" lvl="0" marL="0" rtl="0" algn="l">
              <a:lnSpc>
                <a:spcPct val="115000"/>
              </a:lnSpc>
              <a:spcBef>
                <a:spcPts val="0"/>
              </a:spcBef>
              <a:spcAft>
                <a:spcPts val="0"/>
              </a:spcAft>
              <a:buNone/>
            </a:pPr>
            <a:r>
              <a:rPr lang="en-US" sz="1000">
                <a:latin typeface="Inter Light"/>
                <a:ea typeface="Inter Light"/>
                <a:cs typeface="Inter Light"/>
                <a:sym typeface="Inter Light"/>
              </a:rPr>
              <a:t>Nearform is powered by a passionate team in 34 countries, and is trusted by large enterprise clients including Condé Nast, Charles River Laboratories, Lululemon, LEGO, Puma, TELUS, The Atlantic, Virgin Media 02, and Walmart.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p:nvPr/>
        </p:nvSpPr>
        <p:spPr>
          <a:xfrm>
            <a:off x="3829194" y="1189750"/>
            <a:ext cx="4778400" cy="2857500"/>
          </a:xfrm>
          <a:prstGeom prst="roundRect">
            <a:avLst>
              <a:gd fmla="val 8404" name="adj"/>
            </a:avLst>
          </a:prstGeom>
          <a:noFill/>
          <a:ln cap="flat" cmpd="sng" w="19050">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pic>
        <p:nvPicPr>
          <p:cNvPr id="481" name="Google Shape;481;p59" title="Nearform New brand.mp4">
            <a:hlinkClick r:id="rId3"/>
          </p:cNvPr>
          <p:cNvPicPr preferRelativeResize="0"/>
          <p:nvPr/>
        </p:nvPicPr>
        <p:blipFill>
          <a:blip r:embed="rId4">
            <a:alphaModFix/>
          </a:blip>
          <a:stretch>
            <a:fillRect/>
          </a:stretch>
        </p:blipFill>
        <p:spPr>
          <a:xfrm>
            <a:off x="4017175" y="1380350"/>
            <a:ext cx="4402300" cy="2476300"/>
          </a:xfrm>
          <a:prstGeom prst="rect">
            <a:avLst/>
          </a:prstGeom>
          <a:noFill/>
          <a:ln>
            <a:noFill/>
          </a:ln>
        </p:spPr>
      </p:pic>
      <p:sp>
        <p:nvSpPr>
          <p:cNvPr id="482" name="Google Shape;482;p59"/>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Our story</a:t>
            </a:r>
            <a:r>
              <a:rPr lang="en-US">
                <a:solidFill>
                  <a:schemeClr val="accent1"/>
                </a:solidFill>
              </a:rPr>
              <a:t>_</a:t>
            </a:r>
            <a:endParaRPr/>
          </a:p>
        </p:txBody>
      </p:sp>
      <p:sp>
        <p:nvSpPr>
          <p:cNvPr id="483" name="Google Shape;483;p59"/>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
        <p:nvSpPr>
          <p:cNvPr id="484" name="Google Shape;484;p59"/>
          <p:cNvSpPr txBox="1"/>
          <p:nvPr>
            <p:ph idx="4294967295" type="title"/>
          </p:nvPr>
        </p:nvSpPr>
        <p:spPr>
          <a:xfrm>
            <a:off x="826975" y="1484425"/>
            <a:ext cx="2501100" cy="1184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700">
                <a:solidFill>
                  <a:schemeClr val="dk1"/>
                </a:solidFill>
                <a:latin typeface="Inter Light"/>
                <a:ea typeface="Inter Light"/>
                <a:cs typeface="Inter Light"/>
                <a:sym typeface="Inter Light"/>
              </a:rPr>
              <a:t>Code, Capability and Collaboration</a:t>
            </a:r>
            <a:endParaRPr sz="2700">
              <a:solidFill>
                <a:schemeClr val="dk1"/>
              </a:solidFill>
              <a:latin typeface="Inter Light"/>
              <a:ea typeface="Inter Light"/>
              <a:cs typeface="Inter Light"/>
              <a:sym typeface="Inter Light"/>
            </a:endParaRPr>
          </a:p>
          <a:p>
            <a:pPr indent="0" lvl="0" marL="0" rtl="0" algn="l">
              <a:lnSpc>
                <a:spcPct val="100000"/>
              </a:lnSpc>
              <a:spcBef>
                <a:spcPts val="0"/>
              </a:spcBef>
              <a:spcAft>
                <a:spcPts val="0"/>
              </a:spcAft>
              <a:buNone/>
            </a:pPr>
            <a:r>
              <a:t/>
            </a:r>
            <a:endParaRPr sz="2700">
              <a:solidFill>
                <a:schemeClr val="dk1"/>
              </a:solidFill>
              <a:latin typeface="Bitter"/>
              <a:ea typeface="Bitter"/>
              <a:cs typeface="Bitter"/>
              <a:sym typeface="Bitter"/>
            </a:endParaRPr>
          </a:p>
        </p:txBody>
      </p:sp>
      <p:sp>
        <p:nvSpPr>
          <p:cNvPr id="485" name="Google Shape;485;p59"/>
          <p:cNvSpPr/>
          <p:nvPr/>
        </p:nvSpPr>
        <p:spPr>
          <a:xfrm>
            <a:off x="828863" y="1350650"/>
            <a:ext cx="595800" cy="45600"/>
          </a:xfrm>
          <a:prstGeom prst="rect">
            <a:avLst/>
          </a:prstGeom>
          <a:solidFill>
            <a:srgbClr val="00E59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0"/>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Brand essence</a:t>
            </a:r>
            <a:r>
              <a:rPr lang="en-US">
                <a:solidFill>
                  <a:schemeClr val="accent1"/>
                </a:solidFill>
              </a:rPr>
              <a:t>_</a:t>
            </a:r>
            <a:endParaRPr>
              <a:solidFill>
                <a:schemeClr val="accent1"/>
              </a:solidFill>
            </a:endParaRPr>
          </a:p>
        </p:txBody>
      </p:sp>
      <p:sp>
        <p:nvSpPr>
          <p:cNvPr id="491" name="Google Shape;491;p60"/>
          <p:cNvSpPr/>
          <p:nvPr/>
        </p:nvSpPr>
        <p:spPr>
          <a:xfrm rot="-1076563">
            <a:off x="4886457" y="1240073"/>
            <a:ext cx="2307947" cy="1996103"/>
          </a:xfrm>
          <a:prstGeom prst="triangle">
            <a:avLst>
              <a:gd fmla="val 50000" name="adj"/>
            </a:avLst>
          </a:prstGeom>
          <a:noFill/>
          <a:ln cap="flat" cmpd="sng" w="28575">
            <a:solidFill>
              <a:schemeClr val="dk2"/>
            </a:solidFill>
            <a:prstDash val="dash"/>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492" name="Google Shape;492;p60"/>
          <p:cNvSpPr/>
          <p:nvPr/>
        </p:nvSpPr>
        <p:spPr>
          <a:xfrm>
            <a:off x="4902425" y="3147063"/>
            <a:ext cx="728100" cy="728100"/>
          </a:xfrm>
          <a:prstGeom prst="ellipse">
            <a:avLst/>
          </a:prstGeom>
          <a:solidFill>
            <a:srgbClr val="00E5A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493" name="Google Shape;493;p60"/>
          <p:cNvSpPr/>
          <p:nvPr/>
        </p:nvSpPr>
        <p:spPr>
          <a:xfrm>
            <a:off x="7029575" y="2460038"/>
            <a:ext cx="728100" cy="728100"/>
          </a:xfrm>
          <a:prstGeom prst="ellipse">
            <a:avLst/>
          </a:prstGeom>
          <a:solidFill>
            <a:srgbClr val="00E5A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494" name="Google Shape;494;p60"/>
          <p:cNvSpPr/>
          <p:nvPr/>
        </p:nvSpPr>
        <p:spPr>
          <a:xfrm>
            <a:off x="5405725" y="973438"/>
            <a:ext cx="728100" cy="7281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495" name="Google Shape;495;p60"/>
          <p:cNvSpPr txBox="1"/>
          <p:nvPr/>
        </p:nvSpPr>
        <p:spPr>
          <a:xfrm>
            <a:off x="6201963" y="1068650"/>
            <a:ext cx="1293900" cy="327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Independent</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Perspective</a:t>
            </a:r>
            <a:endParaRPr sz="1300">
              <a:solidFill>
                <a:schemeClr val="dk2"/>
              </a:solidFill>
              <a:latin typeface="Inter"/>
              <a:ea typeface="Inter"/>
              <a:cs typeface="Inter"/>
              <a:sym typeface="Inter"/>
            </a:endParaRPr>
          </a:p>
        </p:txBody>
      </p:sp>
      <p:sp>
        <p:nvSpPr>
          <p:cNvPr id="496" name="Google Shape;496;p60"/>
          <p:cNvSpPr txBox="1"/>
          <p:nvPr/>
        </p:nvSpPr>
        <p:spPr>
          <a:xfrm>
            <a:off x="5246713" y="3997375"/>
            <a:ext cx="1293900" cy="517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Accelerated</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Process</a:t>
            </a:r>
            <a:endParaRPr sz="1300">
              <a:solidFill>
                <a:schemeClr val="dk2"/>
              </a:solidFill>
              <a:latin typeface="Inter"/>
              <a:ea typeface="Inter"/>
              <a:cs typeface="Inter"/>
              <a:sym typeface="Inter"/>
            </a:endParaRPr>
          </a:p>
        </p:txBody>
      </p:sp>
      <p:sp>
        <p:nvSpPr>
          <p:cNvPr id="497" name="Google Shape;497;p60"/>
          <p:cNvSpPr txBox="1"/>
          <p:nvPr/>
        </p:nvSpPr>
        <p:spPr>
          <a:xfrm>
            <a:off x="7144313" y="3304050"/>
            <a:ext cx="1293900" cy="327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Sustained</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Impact</a:t>
            </a:r>
            <a:endParaRPr sz="1300">
              <a:solidFill>
                <a:schemeClr val="dk2"/>
              </a:solidFill>
              <a:latin typeface="Inter"/>
              <a:ea typeface="Inter"/>
              <a:cs typeface="Inter"/>
              <a:sym typeface="Inter"/>
            </a:endParaRPr>
          </a:p>
        </p:txBody>
      </p:sp>
      <p:sp>
        <p:nvSpPr>
          <p:cNvPr id="498" name="Google Shape;498;p60"/>
          <p:cNvSpPr txBox="1"/>
          <p:nvPr/>
        </p:nvSpPr>
        <p:spPr>
          <a:xfrm>
            <a:off x="770338" y="1214350"/>
            <a:ext cx="3333900" cy="30819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Independent </a:t>
            </a:r>
            <a:r>
              <a:rPr lang="en-US" sz="1100">
                <a:solidFill>
                  <a:schemeClr val="dk2"/>
                </a:solidFill>
                <a:latin typeface="Inter"/>
                <a:ea typeface="Inter"/>
                <a:cs typeface="Inter"/>
                <a:sym typeface="Inter"/>
              </a:rPr>
              <a:t>Perspective_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We bring an independent perspective when partnering with our clients. We share their ambition while challenging assumptions to maximise impact.</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Accelerated </a:t>
            </a:r>
            <a:r>
              <a:rPr lang="en-US" sz="1100">
                <a:solidFill>
                  <a:schemeClr val="dk2"/>
                </a:solidFill>
                <a:latin typeface="Inter"/>
                <a:ea typeface="Inter"/>
                <a:cs typeface="Inter"/>
                <a:sym typeface="Inter"/>
              </a:rPr>
              <a:t>Process</a:t>
            </a:r>
            <a:r>
              <a:rPr lang="en-US" sz="1100">
                <a:solidFill>
                  <a:schemeClr val="dk2"/>
                </a:solidFill>
                <a:latin typeface="Inter"/>
                <a:ea typeface="Inter"/>
                <a:cs typeface="Inter"/>
                <a:sym typeface="Inter"/>
              </a:rPr>
              <a:t>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We build momentum by harnessing short-term and long term goals to create the conditions in which clients can move forward with confidence.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Sustained </a:t>
            </a:r>
            <a:r>
              <a:rPr lang="en-US" sz="1100">
                <a:solidFill>
                  <a:schemeClr val="dk2"/>
                </a:solidFill>
                <a:latin typeface="Inter"/>
                <a:ea typeface="Inter"/>
                <a:cs typeface="Inter"/>
                <a:sym typeface="Inter"/>
              </a:rPr>
              <a:t>Impact</a:t>
            </a:r>
            <a:r>
              <a:rPr lang="en-US" sz="1100">
                <a:solidFill>
                  <a:schemeClr val="dk2"/>
                </a:solidFill>
                <a:latin typeface="Inter"/>
                <a:ea typeface="Inter"/>
                <a:cs typeface="Inter"/>
                <a:sym typeface="Inter"/>
              </a:rPr>
              <a:t>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By building great digital solutions and combining capability building we ensure that the positive impact we achieve is sustained.</a:t>
            </a:r>
            <a:endParaRPr sz="1100">
              <a:solidFill>
                <a:schemeClr val="dk2"/>
              </a:solidFill>
              <a:latin typeface="Inter"/>
              <a:ea typeface="Inter"/>
              <a:cs typeface="Inter"/>
              <a:sym typeface="Inter"/>
            </a:endParaRPr>
          </a:p>
        </p:txBody>
      </p:sp>
      <p:grpSp>
        <p:nvGrpSpPr>
          <p:cNvPr id="499" name="Google Shape;499;p60"/>
          <p:cNvGrpSpPr/>
          <p:nvPr/>
        </p:nvGrpSpPr>
        <p:grpSpPr>
          <a:xfrm>
            <a:off x="5658142" y="2474860"/>
            <a:ext cx="1120372" cy="193786"/>
            <a:chOff x="927275" y="2421250"/>
            <a:chExt cx="5727875" cy="990725"/>
          </a:xfrm>
        </p:grpSpPr>
        <p:sp>
          <p:nvSpPr>
            <p:cNvPr id="500" name="Google Shape;500;p6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1" name="Google Shape;501;p6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2" name="Google Shape;502;p6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3" name="Google Shape;503;p6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4" name="Google Shape;504;p6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5" name="Google Shape;505;p6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6" name="Google Shape;506;p6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07" name="Google Shape;507;p60"/>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508" name="Google Shape;508;p60"/>
          <p:cNvGrpSpPr/>
          <p:nvPr/>
        </p:nvGrpSpPr>
        <p:grpSpPr>
          <a:xfrm>
            <a:off x="5073516" y="3318152"/>
            <a:ext cx="385911" cy="385911"/>
            <a:chOff x="1719725" y="767225"/>
            <a:chExt cx="4167500" cy="4167500"/>
          </a:xfrm>
        </p:grpSpPr>
        <p:sp>
          <p:nvSpPr>
            <p:cNvPr id="509" name="Google Shape;509;p60"/>
            <p:cNvSpPr/>
            <p:nvPr/>
          </p:nvSpPr>
          <p:spPr>
            <a:xfrm>
              <a:off x="3019600" y="2112825"/>
              <a:ext cx="692425" cy="986375"/>
            </a:xfrm>
            <a:custGeom>
              <a:rect b="b" l="l" r="r" t="t"/>
              <a:pathLst>
                <a:path extrusionOk="0" h="39455" w="27697">
                  <a:moveTo>
                    <a:pt x="8623" y="1"/>
                  </a:moveTo>
                  <a:lnTo>
                    <a:pt x="1" y="4965"/>
                  </a:lnTo>
                  <a:lnTo>
                    <a:pt x="19074" y="39455"/>
                  </a:lnTo>
                  <a:lnTo>
                    <a:pt x="27697" y="34490"/>
                  </a:lnTo>
                  <a:lnTo>
                    <a:pt x="8623"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0" name="Google Shape;510;p60"/>
            <p:cNvSpPr/>
            <p:nvPr/>
          </p:nvSpPr>
          <p:spPr>
            <a:xfrm>
              <a:off x="1719725" y="767225"/>
              <a:ext cx="4167500" cy="4167500"/>
            </a:xfrm>
            <a:custGeom>
              <a:rect b="b" l="l" r="r" t="t"/>
              <a:pathLst>
                <a:path extrusionOk="0" h="166700" w="166700">
                  <a:moveTo>
                    <a:pt x="83350" y="9929"/>
                  </a:moveTo>
                  <a:cubicBezTo>
                    <a:pt x="123849" y="9929"/>
                    <a:pt x="156771" y="42851"/>
                    <a:pt x="156771" y="83350"/>
                  </a:cubicBezTo>
                  <a:cubicBezTo>
                    <a:pt x="156771" y="123849"/>
                    <a:pt x="123849" y="156771"/>
                    <a:pt x="83350" y="156771"/>
                  </a:cubicBezTo>
                  <a:cubicBezTo>
                    <a:pt x="42851" y="156771"/>
                    <a:pt x="9929" y="123849"/>
                    <a:pt x="9929" y="83350"/>
                  </a:cubicBezTo>
                  <a:cubicBezTo>
                    <a:pt x="9929" y="42851"/>
                    <a:pt x="42851" y="9929"/>
                    <a:pt x="83350" y="9929"/>
                  </a:cubicBezTo>
                  <a:close/>
                  <a:moveTo>
                    <a:pt x="83350" y="0"/>
                  </a:moveTo>
                  <a:cubicBezTo>
                    <a:pt x="37364" y="0"/>
                    <a:pt x="0" y="37364"/>
                    <a:pt x="0" y="83350"/>
                  </a:cubicBezTo>
                  <a:cubicBezTo>
                    <a:pt x="0" y="129336"/>
                    <a:pt x="37364" y="166699"/>
                    <a:pt x="83350" y="166699"/>
                  </a:cubicBezTo>
                  <a:cubicBezTo>
                    <a:pt x="129336" y="166699"/>
                    <a:pt x="166699" y="129336"/>
                    <a:pt x="166699" y="83350"/>
                  </a:cubicBezTo>
                  <a:cubicBezTo>
                    <a:pt x="166699" y="37364"/>
                    <a:pt x="129336" y="0"/>
                    <a:pt x="8335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1" name="Google Shape;511;p60"/>
            <p:cNvSpPr/>
            <p:nvPr/>
          </p:nvSpPr>
          <p:spPr>
            <a:xfrm>
              <a:off x="2157375" y="1241300"/>
              <a:ext cx="3298725" cy="2269425"/>
            </a:xfrm>
            <a:custGeom>
              <a:rect b="b" l="l" r="r" t="t"/>
              <a:pathLst>
                <a:path extrusionOk="0" h="90777" w="131949">
                  <a:moveTo>
                    <a:pt x="65753" y="0"/>
                  </a:moveTo>
                  <a:cubicBezTo>
                    <a:pt x="56959" y="0"/>
                    <a:pt x="48215" y="1766"/>
                    <a:pt x="39977" y="5336"/>
                  </a:cubicBezTo>
                  <a:cubicBezTo>
                    <a:pt x="24300" y="12391"/>
                    <a:pt x="12280" y="24933"/>
                    <a:pt x="6010" y="40871"/>
                  </a:cubicBezTo>
                  <a:cubicBezTo>
                    <a:pt x="0" y="56026"/>
                    <a:pt x="0" y="72748"/>
                    <a:pt x="6010" y="87902"/>
                  </a:cubicBezTo>
                  <a:lnTo>
                    <a:pt x="7055" y="90776"/>
                  </a:lnTo>
                  <a:lnTo>
                    <a:pt x="54608" y="90776"/>
                  </a:lnTo>
                  <a:lnTo>
                    <a:pt x="54608" y="81109"/>
                  </a:lnTo>
                  <a:lnTo>
                    <a:pt x="13848" y="81109"/>
                  </a:lnTo>
                  <a:cubicBezTo>
                    <a:pt x="9929" y="69090"/>
                    <a:pt x="10451" y="56287"/>
                    <a:pt x="14893" y="44529"/>
                  </a:cubicBezTo>
                  <a:cubicBezTo>
                    <a:pt x="23351" y="22981"/>
                    <a:pt x="44226" y="9815"/>
                    <a:pt x="66153" y="9815"/>
                  </a:cubicBezTo>
                  <a:cubicBezTo>
                    <a:pt x="72676" y="9815"/>
                    <a:pt x="79292" y="10980"/>
                    <a:pt x="85701" y="13436"/>
                  </a:cubicBezTo>
                  <a:cubicBezTo>
                    <a:pt x="99288" y="18923"/>
                    <a:pt x="110001" y="29113"/>
                    <a:pt x="115749" y="42439"/>
                  </a:cubicBezTo>
                  <a:cubicBezTo>
                    <a:pt x="121236" y="54719"/>
                    <a:pt x="121759" y="68306"/>
                    <a:pt x="117839" y="81109"/>
                  </a:cubicBezTo>
                  <a:lnTo>
                    <a:pt x="77079" y="81109"/>
                  </a:lnTo>
                  <a:lnTo>
                    <a:pt x="77079" y="90776"/>
                  </a:lnTo>
                  <a:lnTo>
                    <a:pt x="124633" y="90776"/>
                  </a:lnTo>
                  <a:lnTo>
                    <a:pt x="125939" y="87902"/>
                  </a:lnTo>
                  <a:cubicBezTo>
                    <a:pt x="131949" y="71703"/>
                    <a:pt x="131687" y="54197"/>
                    <a:pt x="124894" y="38520"/>
                  </a:cubicBezTo>
                  <a:cubicBezTo>
                    <a:pt x="117839" y="22843"/>
                    <a:pt x="105298" y="10562"/>
                    <a:pt x="89359" y="4291"/>
                  </a:cubicBezTo>
                  <a:cubicBezTo>
                    <a:pt x="81673" y="1440"/>
                    <a:pt x="73693" y="0"/>
                    <a:pt x="65753"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2" name="Google Shape;512;p60"/>
            <p:cNvSpPr/>
            <p:nvPr/>
          </p:nvSpPr>
          <p:spPr>
            <a:xfrm>
              <a:off x="3274350" y="2864025"/>
              <a:ext cx="1058225" cy="1058225"/>
            </a:xfrm>
            <a:custGeom>
              <a:rect b="b" l="l" r="r" t="t"/>
              <a:pathLst>
                <a:path extrusionOk="0" h="42329" w="42329">
                  <a:moveTo>
                    <a:pt x="21165" y="9929"/>
                  </a:moveTo>
                  <a:cubicBezTo>
                    <a:pt x="27436" y="9929"/>
                    <a:pt x="32400" y="14893"/>
                    <a:pt x="32400" y="21164"/>
                  </a:cubicBezTo>
                  <a:cubicBezTo>
                    <a:pt x="32400" y="27435"/>
                    <a:pt x="27436" y="32400"/>
                    <a:pt x="21165" y="32400"/>
                  </a:cubicBezTo>
                  <a:cubicBezTo>
                    <a:pt x="14894" y="32400"/>
                    <a:pt x="9929" y="27435"/>
                    <a:pt x="9929" y="21164"/>
                  </a:cubicBezTo>
                  <a:cubicBezTo>
                    <a:pt x="9929" y="14893"/>
                    <a:pt x="14894" y="9929"/>
                    <a:pt x="21165" y="9929"/>
                  </a:cubicBezTo>
                  <a:close/>
                  <a:moveTo>
                    <a:pt x="21165" y="0"/>
                  </a:moveTo>
                  <a:cubicBezTo>
                    <a:pt x="9407" y="0"/>
                    <a:pt x="1" y="9407"/>
                    <a:pt x="1" y="21164"/>
                  </a:cubicBezTo>
                  <a:cubicBezTo>
                    <a:pt x="1" y="32661"/>
                    <a:pt x="9668" y="42328"/>
                    <a:pt x="21165" y="42328"/>
                  </a:cubicBezTo>
                  <a:cubicBezTo>
                    <a:pt x="32923" y="42328"/>
                    <a:pt x="42329" y="32661"/>
                    <a:pt x="42329" y="21164"/>
                  </a:cubicBezTo>
                  <a:cubicBezTo>
                    <a:pt x="42329" y="9407"/>
                    <a:pt x="32923" y="0"/>
                    <a:pt x="21165"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13" name="Google Shape;513;p60"/>
          <p:cNvGrpSpPr/>
          <p:nvPr/>
        </p:nvGrpSpPr>
        <p:grpSpPr>
          <a:xfrm>
            <a:off x="5576949" y="1147449"/>
            <a:ext cx="386034" cy="380076"/>
            <a:chOff x="1719725" y="767225"/>
            <a:chExt cx="4232825" cy="4167500"/>
          </a:xfrm>
        </p:grpSpPr>
        <p:sp>
          <p:nvSpPr>
            <p:cNvPr id="514" name="Google Shape;514;p60"/>
            <p:cNvSpPr/>
            <p:nvPr/>
          </p:nvSpPr>
          <p:spPr>
            <a:xfrm>
              <a:off x="3614025" y="1681700"/>
              <a:ext cx="2338525" cy="2142575"/>
            </a:xfrm>
            <a:custGeom>
              <a:rect b="b" l="l" r="r" t="t"/>
              <a:pathLst>
                <a:path extrusionOk="0" h="85703" w="93541">
                  <a:moveTo>
                    <a:pt x="36580" y="1"/>
                  </a:moveTo>
                  <a:lnTo>
                    <a:pt x="36580" y="9930"/>
                  </a:lnTo>
                  <a:lnTo>
                    <a:pt x="78647" y="9930"/>
                  </a:lnTo>
                  <a:lnTo>
                    <a:pt x="65060" y="44158"/>
                  </a:lnTo>
                  <a:lnTo>
                    <a:pt x="78647" y="75773"/>
                  </a:lnTo>
                  <a:lnTo>
                    <a:pt x="9929" y="75773"/>
                  </a:lnTo>
                  <a:lnTo>
                    <a:pt x="9929" y="49645"/>
                  </a:lnTo>
                  <a:lnTo>
                    <a:pt x="0" y="49645"/>
                  </a:lnTo>
                  <a:lnTo>
                    <a:pt x="0" y="85702"/>
                  </a:lnTo>
                  <a:lnTo>
                    <a:pt x="93540" y="85702"/>
                  </a:lnTo>
                  <a:lnTo>
                    <a:pt x="75512" y="44158"/>
                  </a:lnTo>
                  <a:lnTo>
                    <a:pt x="93279"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5" name="Google Shape;515;p60"/>
            <p:cNvSpPr/>
            <p:nvPr/>
          </p:nvSpPr>
          <p:spPr>
            <a:xfrm>
              <a:off x="2431725" y="2922800"/>
              <a:ext cx="2220925" cy="248250"/>
            </a:xfrm>
            <a:custGeom>
              <a:rect b="b" l="l" r="r" t="t"/>
              <a:pathLst>
                <a:path extrusionOk="0" h="9930" w="88837">
                  <a:moveTo>
                    <a:pt x="0" y="1"/>
                  </a:moveTo>
                  <a:lnTo>
                    <a:pt x="0" y="9930"/>
                  </a:lnTo>
                  <a:lnTo>
                    <a:pt x="88837" y="9930"/>
                  </a:lnTo>
                  <a:lnTo>
                    <a:pt x="88837"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60"/>
            <p:cNvSpPr/>
            <p:nvPr/>
          </p:nvSpPr>
          <p:spPr>
            <a:xfrm>
              <a:off x="2431725" y="1028500"/>
              <a:ext cx="2345050" cy="2769625"/>
            </a:xfrm>
            <a:custGeom>
              <a:rect b="b" l="l" r="r" t="t"/>
              <a:pathLst>
                <a:path extrusionOk="0" h="110785" w="93802">
                  <a:moveTo>
                    <a:pt x="0" y="0"/>
                  </a:moveTo>
                  <a:lnTo>
                    <a:pt x="0" y="9929"/>
                  </a:lnTo>
                  <a:lnTo>
                    <a:pt x="83872" y="9929"/>
                  </a:lnTo>
                  <a:lnTo>
                    <a:pt x="83872" y="78124"/>
                  </a:lnTo>
                  <a:lnTo>
                    <a:pt x="49383" y="102946"/>
                  </a:lnTo>
                  <a:lnTo>
                    <a:pt x="55131" y="110785"/>
                  </a:lnTo>
                  <a:lnTo>
                    <a:pt x="93801" y="83350"/>
                  </a:lnTo>
                  <a:lnTo>
                    <a:pt x="93801" y="0"/>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60"/>
            <p:cNvSpPr/>
            <p:nvPr/>
          </p:nvSpPr>
          <p:spPr>
            <a:xfrm>
              <a:off x="2307600" y="767225"/>
              <a:ext cx="248250" cy="4167500"/>
            </a:xfrm>
            <a:custGeom>
              <a:rect b="b" l="l" r="r" t="t"/>
              <a:pathLst>
                <a:path extrusionOk="0" h="166700" w="9930">
                  <a:moveTo>
                    <a:pt x="1" y="0"/>
                  </a:moveTo>
                  <a:lnTo>
                    <a:pt x="1" y="166699"/>
                  </a:lnTo>
                  <a:lnTo>
                    <a:pt x="9929" y="166699"/>
                  </a:lnTo>
                  <a:lnTo>
                    <a:pt x="9929" y="0"/>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8" name="Google Shape;518;p60"/>
            <p:cNvSpPr/>
            <p:nvPr/>
          </p:nvSpPr>
          <p:spPr>
            <a:xfrm>
              <a:off x="1719725" y="4686475"/>
              <a:ext cx="1450150" cy="248250"/>
            </a:xfrm>
            <a:custGeom>
              <a:rect b="b" l="l" r="r" t="t"/>
              <a:pathLst>
                <a:path extrusionOk="0" h="9930" w="58006">
                  <a:moveTo>
                    <a:pt x="0" y="1"/>
                  </a:moveTo>
                  <a:lnTo>
                    <a:pt x="0" y="9929"/>
                  </a:lnTo>
                  <a:lnTo>
                    <a:pt x="58005" y="9929"/>
                  </a:lnTo>
                  <a:lnTo>
                    <a:pt x="58005"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19" name="Google Shape;519;p60"/>
          <p:cNvGrpSpPr/>
          <p:nvPr/>
        </p:nvGrpSpPr>
        <p:grpSpPr>
          <a:xfrm>
            <a:off x="7201140" y="2657199"/>
            <a:ext cx="385355" cy="333779"/>
            <a:chOff x="1804625" y="1178725"/>
            <a:chExt cx="3834375" cy="3344475"/>
          </a:xfrm>
        </p:grpSpPr>
        <p:sp>
          <p:nvSpPr>
            <p:cNvPr id="520" name="Google Shape;520;p60"/>
            <p:cNvSpPr/>
            <p:nvPr/>
          </p:nvSpPr>
          <p:spPr>
            <a:xfrm>
              <a:off x="4182325" y="2707250"/>
              <a:ext cx="561775" cy="705500"/>
            </a:xfrm>
            <a:custGeom>
              <a:rect b="b" l="l" r="r" t="t"/>
              <a:pathLst>
                <a:path extrusionOk="0" h="28220" w="22471">
                  <a:moveTo>
                    <a:pt x="8361" y="0"/>
                  </a:moveTo>
                  <a:lnTo>
                    <a:pt x="0" y="5226"/>
                  </a:lnTo>
                  <a:lnTo>
                    <a:pt x="14371" y="28219"/>
                  </a:lnTo>
                  <a:lnTo>
                    <a:pt x="22471" y="22993"/>
                  </a:lnTo>
                  <a:lnTo>
                    <a:pt x="8361" y="0"/>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60"/>
            <p:cNvSpPr/>
            <p:nvPr/>
          </p:nvSpPr>
          <p:spPr>
            <a:xfrm>
              <a:off x="2967350" y="2289200"/>
              <a:ext cx="555250" cy="692425"/>
            </a:xfrm>
            <a:custGeom>
              <a:rect b="b" l="l" r="r" t="t"/>
              <a:pathLst>
                <a:path extrusionOk="0" h="27697" w="22210">
                  <a:moveTo>
                    <a:pt x="13848" y="0"/>
                  </a:moveTo>
                  <a:lnTo>
                    <a:pt x="0" y="22471"/>
                  </a:lnTo>
                  <a:lnTo>
                    <a:pt x="8100" y="27696"/>
                  </a:lnTo>
                  <a:lnTo>
                    <a:pt x="22209" y="5226"/>
                  </a:lnTo>
                  <a:lnTo>
                    <a:pt x="13848" y="0"/>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2" name="Google Shape;522;p60"/>
            <p:cNvSpPr/>
            <p:nvPr/>
          </p:nvSpPr>
          <p:spPr>
            <a:xfrm>
              <a:off x="3071850" y="3706650"/>
              <a:ext cx="816550" cy="248250"/>
            </a:xfrm>
            <a:custGeom>
              <a:rect b="b" l="l" r="r" t="t"/>
              <a:pathLst>
                <a:path extrusionOk="0" h="9930" w="32662">
                  <a:moveTo>
                    <a:pt x="1" y="1"/>
                  </a:moveTo>
                  <a:lnTo>
                    <a:pt x="1" y="9930"/>
                  </a:lnTo>
                  <a:lnTo>
                    <a:pt x="32661" y="9930"/>
                  </a:lnTo>
                  <a:lnTo>
                    <a:pt x="32661" y="1"/>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3" name="Google Shape;523;p60"/>
            <p:cNvSpPr/>
            <p:nvPr/>
          </p:nvSpPr>
          <p:spPr>
            <a:xfrm>
              <a:off x="1804625" y="3138375"/>
              <a:ext cx="1384825" cy="1384825"/>
            </a:xfrm>
            <a:custGeom>
              <a:rect b="b" l="l" r="r" t="t"/>
              <a:pathLst>
                <a:path extrusionOk="0" h="55393" w="55393">
                  <a:moveTo>
                    <a:pt x="27697" y="9668"/>
                  </a:moveTo>
                  <a:cubicBezTo>
                    <a:pt x="37626" y="9668"/>
                    <a:pt x="45725" y="17768"/>
                    <a:pt x="45725" y="27696"/>
                  </a:cubicBezTo>
                  <a:cubicBezTo>
                    <a:pt x="45725" y="37625"/>
                    <a:pt x="37626" y="45725"/>
                    <a:pt x="27697" y="45725"/>
                  </a:cubicBezTo>
                  <a:cubicBezTo>
                    <a:pt x="17768" y="45725"/>
                    <a:pt x="9668" y="37625"/>
                    <a:pt x="9668" y="27696"/>
                  </a:cubicBezTo>
                  <a:cubicBezTo>
                    <a:pt x="9668" y="17768"/>
                    <a:pt x="17768" y="9668"/>
                    <a:pt x="27697" y="9668"/>
                  </a:cubicBezTo>
                  <a:close/>
                  <a:moveTo>
                    <a:pt x="27697" y="0"/>
                  </a:moveTo>
                  <a:cubicBezTo>
                    <a:pt x="12281" y="0"/>
                    <a:pt x="1" y="12281"/>
                    <a:pt x="1" y="27696"/>
                  </a:cubicBezTo>
                  <a:cubicBezTo>
                    <a:pt x="1" y="43112"/>
                    <a:pt x="12281" y="55393"/>
                    <a:pt x="27697" y="55393"/>
                  </a:cubicBezTo>
                  <a:cubicBezTo>
                    <a:pt x="43113" y="55393"/>
                    <a:pt x="55393" y="43112"/>
                    <a:pt x="55393" y="27696"/>
                  </a:cubicBezTo>
                  <a:cubicBezTo>
                    <a:pt x="55393" y="12281"/>
                    <a:pt x="43113" y="0"/>
                    <a:pt x="27697" y="0"/>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60"/>
            <p:cNvSpPr/>
            <p:nvPr/>
          </p:nvSpPr>
          <p:spPr>
            <a:xfrm>
              <a:off x="4254175" y="3138375"/>
              <a:ext cx="1384825" cy="1384825"/>
            </a:xfrm>
            <a:custGeom>
              <a:rect b="b" l="l" r="r" t="t"/>
              <a:pathLst>
                <a:path extrusionOk="0" h="55393" w="55393">
                  <a:moveTo>
                    <a:pt x="27696" y="9668"/>
                  </a:moveTo>
                  <a:cubicBezTo>
                    <a:pt x="37625" y="9668"/>
                    <a:pt x="45725" y="17768"/>
                    <a:pt x="45725" y="27696"/>
                  </a:cubicBezTo>
                  <a:cubicBezTo>
                    <a:pt x="45725" y="37625"/>
                    <a:pt x="37625" y="45725"/>
                    <a:pt x="27696" y="45725"/>
                  </a:cubicBezTo>
                  <a:cubicBezTo>
                    <a:pt x="17768" y="45725"/>
                    <a:pt x="9668" y="37625"/>
                    <a:pt x="9668" y="27696"/>
                  </a:cubicBezTo>
                  <a:cubicBezTo>
                    <a:pt x="9668" y="17768"/>
                    <a:pt x="17768" y="9668"/>
                    <a:pt x="27696" y="9668"/>
                  </a:cubicBezTo>
                  <a:close/>
                  <a:moveTo>
                    <a:pt x="27696" y="0"/>
                  </a:moveTo>
                  <a:cubicBezTo>
                    <a:pt x="12281" y="0"/>
                    <a:pt x="0" y="12281"/>
                    <a:pt x="0" y="27696"/>
                  </a:cubicBezTo>
                  <a:cubicBezTo>
                    <a:pt x="0" y="43112"/>
                    <a:pt x="12281" y="55393"/>
                    <a:pt x="27696" y="55393"/>
                  </a:cubicBezTo>
                  <a:cubicBezTo>
                    <a:pt x="43112" y="55393"/>
                    <a:pt x="55393" y="43112"/>
                    <a:pt x="55393" y="27696"/>
                  </a:cubicBezTo>
                  <a:cubicBezTo>
                    <a:pt x="55393" y="12281"/>
                    <a:pt x="43112" y="0"/>
                    <a:pt x="27696" y="0"/>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 name="Google Shape;525;p60"/>
            <p:cNvSpPr/>
            <p:nvPr/>
          </p:nvSpPr>
          <p:spPr>
            <a:xfrm>
              <a:off x="3026125" y="1178725"/>
              <a:ext cx="1391375" cy="1384850"/>
            </a:xfrm>
            <a:custGeom>
              <a:rect b="b" l="l" r="r" t="t"/>
              <a:pathLst>
                <a:path extrusionOk="0" h="55394" w="55655">
                  <a:moveTo>
                    <a:pt x="27958" y="9668"/>
                  </a:moveTo>
                  <a:cubicBezTo>
                    <a:pt x="37626" y="9668"/>
                    <a:pt x="45726" y="17768"/>
                    <a:pt x="45726" y="27697"/>
                  </a:cubicBezTo>
                  <a:cubicBezTo>
                    <a:pt x="45726" y="37626"/>
                    <a:pt x="37626" y="45726"/>
                    <a:pt x="27958" y="45726"/>
                  </a:cubicBezTo>
                  <a:cubicBezTo>
                    <a:pt x="18030" y="45726"/>
                    <a:pt x="9930" y="37626"/>
                    <a:pt x="9930" y="27697"/>
                  </a:cubicBezTo>
                  <a:cubicBezTo>
                    <a:pt x="9930" y="17768"/>
                    <a:pt x="18030" y="9668"/>
                    <a:pt x="27958" y="9668"/>
                  </a:cubicBezTo>
                  <a:close/>
                  <a:moveTo>
                    <a:pt x="27958" y="1"/>
                  </a:moveTo>
                  <a:cubicBezTo>
                    <a:pt x="12543" y="1"/>
                    <a:pt x="1" y="12281"/>
                    <a:pt x="1" y="27697"/>
                  </a:cubicBezTo>
                  <a:cubicBezTo>
                    <a:pt x="1" y="43113"/>
                    <a:pt x="12543" y="55393"/>
                    <a:pt x="27958" y="55393"/>
                  </a:cubicBezTo>
                  <a:cubicBezTo>
                    <a:pt x="43113" y="55393"/>
                    <a:pt x="55654" y="43113"/>
                    <a:pt x="55654" y="27697"/>
                  </a:cubicBezTo>
                  <a:cubicBezTo>
                    <a:pt x="55654" y="12281"/>
                    <a:pt x="43113" y="1"/>
                    <a:pt x="27958" y="1"/>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26" name="Google Shape;526;p60"/>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1"/>
          <p:cNvSpPr/>
          <p:nvPr/>
        </p:nvSpPr>
        <p:spPr>
          <a:xfrm rot="-1076563">
            <a:off x="4886457" y="1240073"/>
            <a:ext cx="2307947" cy="1996103"/>
          </a:xfrm>
          <a:prstGeom prst="triangle">
            <a:avLst>
              <a:gd fmla="val 50000" name="adj"/>
            </a:avLst>
          </a:prstGeom>
          <a:noFill/>
          <a:ln cap="flat" cmpd="sng" w="28575">
            <a:solidFill>
              <a:schemeClr val="dk2"/>
            </a:solidFill>
            <a:prstDash val="dash"/>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32" name="Google Shape;532;p61"/>
          <p:cNvSpPr/>
          <p:nvPr/>
        </p:nvSpPr>
        <p:spPr>
          <a:xfrm>
            <a:off x="4902425" y="3147063"/>
            <a:ext cx="728100" cy="728100"/>
          </a:xfrm>
          <a:prstGeom prst="ellipse">
            <a:avLst/>
          </a:prstGeom>
          <a:solidFill>
            <a:srgbClr val="00E5A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33" name="Google Shape;533;p61"/>
          <p:cNvSpPr/>
          <p:nvPr/>
        </p:nvSpPr>
        <p:spPr>
          <a:xfrm>
            <a:off x="7029575" y="2460038"/>
            <a:ext cx="728100" cy="728100"/>
          </a:xfrm>
          <a:prstGeom prst="ellipse">
            <a:avLst/>
          </a:prstGeom>
          <a:solidFill>
            <a:srgbClr val="00E5A4"/>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34" name="Google Shape;534;p61"/>
          <p:cNvSpPr/>
          <p:nvPr/>
        </p:nvSpPr>
        <p:spPr>
          <a:xfrm>
            <a:off x="5405725" y="973438"/>
            <a:ext cx="728100" cy="7281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35" name="Google Shape;535;p61"/>
          <p:cNvSpPr txBox="1"/>
          <p:nvPr/>
        </p:nvSpPr>
        <p:spPr>
          <a:xfrm>
            <a:off x="6201963" y="1068650"/>
            <a:ext cx="1293900" cy="327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Independent</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Perspective</a:t>
            </a:r>
            <a:endParaRPr sz="1300">
              <a:solidFill>
                <a:schemeClr val="dk2"/>
              </a:solidFill>
              <a:latin typeface="Inter"/>
              <a:ea typeface="Inter"/>
              <a:cs typeface="Inter"/>
              <a:sym typeface="Inter"/>
            </a:endParaRPr>
          </a:p>
        </p:txBody>
      </p:sp>
      <p:sp>
        <p:nvSpPr>
          <p:cNvPr id="536" name="Google Shape;536;p61"/>
          <p:cNvSpPr txBox="1"/>
          <p:nvPr/>
        </p:nvSpPr>
        <p:spPr>
          <a:xfrm>
            <a:off x="5246713" y="3997375"/>
            <a:ext cx="1293900" cy="5175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Accelerated</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Process</a:t>
            </a:r>
            <a:endParaRPr sz="1300">
              <a:solidFill>
                <a:schemeClr val="dk2"/>
              </a:solidFill>
              <a:latin typeface="Inter"/>
              <a:ea typeface="Inter"/>
              <a:cs typeface="Inter"/>
              <a:sym typeface="Inter"/>
            </a:endParaRPr>
          </a:p>
        </p:txBody>
      </p:sp>
      <p:sp>
        <p:nvSpPr>
          <p:cNvPr id="537" name="Google Shape;537;p61"/>
          <p:cNvSpPr txBox="1"/>
          <p:nvPr/>
        </p:nvSpPr>
        <p:spPr>
          <a:xfrm>
            <a:off x="7144313" y="3304050"/>
            <a:ext cx="1293900" cy="327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b="1" lang="en-US" sz="1300">
                <a:solidFill>
                  <a:schemeClr val="dk2"/>
                </a:solidFill>
                <a:latin typeface="Inter"/>
                <a:ea typeface="Inter"/>
                <a:cs typeface="Inter"/>
                <a:sym typeface="Inter"/>
              </a:rPr>
              <a:t>Sustained</a:t>
            </a:r>
            <a:endParaRPr b="1" sz="1300">
              <a:solidFill>
                <a:schemeClr val="dk2"/>
              </a:solidFill>
              <a:latin typeface="Inter"/>
              <a:ea typeface="Inter"/>
              <a:cs typeface="Inter"/>
              <a:sym typeface="Inter"/>
            </a:endParaRPr>
          </a:p>
          <a:p>
            <a:pPr indent="0" lvl="0" marL="0" rtl="0" algn="l">
              <a:spcBef>
                <a:spcPts val="0"/>
              </a:spcBef>
              <a:spcAft>
                <a:spcPts val="0"/>
              </a:spcAft>
              <a:buNone/>
            </a:pPr>
            <a:r>
              <a:rPr lang="en-US" sz="1300">
                <a:solidFill>
                  <a:schemeClr val="dk2"/>
                </a:solidFill>
                <a:latin typeface="Inter"/>
                <a:ea typeface="Inter"/>
                <a:cs typeface="Inter"/>
                <a:sym typeface="Inter"/>
              </a:rPr>
              <a:t>Impact</a:t>
            </a:r>
            <a:endParaRPr sz="1300">
              <a:solidFill>
                <a:schemeClr val="dk2"/>
              </a:solidFill>
              <a:latin typeface="Inter"/>
              <a:ea typeface="Inter"/>
              <a:cs typeface="Inter"/>
              <a:sym typeface="Inter"/>
            </a:endParaRPr>
          </a:p>
        </p:txBody>
      </p:sp>
      <p:grpSp>
        <p:nvGrpSpPr>
          <p:cNvPr id="538" name="Google Shape;538;p61"/>
          <p:cNvGrpSpPr/>
          <p:nvPr/>
        </p:nvGrpSpPr>
        <p:grpSpPr>
          <a:xfrm>
            <a:off x="5658142" y="2474860"/>
            <a:ext cx="1120372" cy="193786"/>
            <a:chOff x="927275" y="2421250"/>
            <a:chExt cx="5727875" cy="990725"/>
          </a:xfrm>
        </p:grpSpPr>
        <p:sp>
          <p:nvSpPr>
            <p:cNvPr id="539" name="Google Shape;539;p61"/>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0" name="Google Shape;540;p61"/>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1" name="Google Shape;541;p61"/>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2" name="Google Shape;542;p61"/>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3" name="Google Shape;543;p61"/>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4" name="Google Shape;544;p61"/>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5" name="Google Shape;545;p61"/>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546" name="Google Shape;546;p61"/>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547" name="Google Shape;547;p61"/>
          <p:cNvGrpSpPr/>
          <p:nvPr/>
        </p:nvGrpSpPr>
        <p:grpSpPr>
          <a:xfrm>
            <a:off x="5073516" y="3318152"/>
            <a:ext cx="385911" cy="385911"/>
            <a:chOff x="1719725" y="767225"/>
            <a:chExt cx="4167500" cy="4167500"/>
          </a:xfrm>
        </p:grpSpPr>
        <p:sp>
          <p:nvSpPr>
            <p:cNvPr id="548" name="Google Shape;548;p61"/>
            <p:cNvSpPr/>
            <p:nvPr/>
          </p:nvSpPr>
          <p:spPr>
            <a:xfrm>
              <a:off x="3019600" y="2112825"/>
              <a:ext cx="692425" cy="986375"/>
            </a:xfrm>
            <a:custGeom>
              <a:rect b="b" l="l" r="r" t="t"/>
              <a:pathLst>
                <a:path extrusionOk="0" h="39455" w="27697">
                  <a:moveTo>
                    <a:pt x="8623" y="1"/>
                  </a:moveTo>
                  <a:lnTo>
                    <a:pt x="1" y="4965"/>
                  </a:lnTo>
                  <a:lnTo>
                    <a:pt x="19074" y="39455"/>
                  </a:lnTo>
                  <a:lnTo>
                    <a:pt x="27697" y="34490"/>
                  </a:lnTo>
                  <a:lnTo>
                    <a:pt x="8623"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9" name="Google Shape;549;p61"/>
            <p:cNvSpPr/>
            <p:nvPr/>
          </p:nvSpPr>
          <p:spPr>
            <a:xfrm>
              <a:off x="1719725" y="767225"/>
              <a:ext cx="4167500" cy="4167500"/>
            </a:xfrm>
            <a:custGeom>
              <a:rect b="b" l="l" r="r" t="t"/>
              <a:pathLst>
                <a:path extrusionOk="0" h="166700" w="166700">
                  <a:moveTo>
                    <a:pt x="83350" y="9929"/>
                  </a:moveTo>
                  <a:cubicBezTo>
                    <a:pt x="123849" y="9929"/>
                    <a:pt x="156771" y="42851"/>
                    <a:pt x="156771" y="83350"/>
                  </a:cubicBezTo>
                  <a:cubicBezTo>
                    <a:pt x="156771" y="123849"/>
                    <a:pt x="123849" y="156771"/>
                    <a:pt x="83350" y="156771"/>
                  </a:cubicBezTo>
                  <a:cubicBezTo>
                    <a:pt x="42851" y="156771"/>
                    <a:pt x="9929" y="123849"/>
                    <a:pt x="9929" y="83350"/>
                  </a:cubicBezTo>
                  <a:cubicBezTo>
                    <a:pt x="9929" y="42851"/>
                    <a:pt x="42851" y="9929"/>
                    <a:pt x="83350" y="9929"/>
                  </a:cubicBezTo>
                  <a:close/>
                  <a:moveTo>
                    <a:pt x="83350" y="0"/>
                  </a:moveTo>
                  <a:cubicBezTo>
                    <a:pt x="37364" y="0"/>
                    <a:pt x="0" y="37364"/>
                    <a:pt x="0" y="83350"/>
                  </a:cubicBezTo>
                  <a:cubicBezTo>
                    <a:pt x="0" y="129336"/>
                    <a:pt x="37364" y="166699"/>
                    <a:pt x="83350" y="166699"/>
                  </a:cubicBezTo>
                  <a:cubicBezTo>
                    <a:pt x="129336" y="166699"/>
                    <a:pt x="166699" y="129336"/>
                    <a:pt x="166699" y="83350"/>
                  </a:cubicBezTo>
                  <a:cubicBezTo>
                    <a:pt x="166699" y="37364"/>
                    <a:pt x="129336" y="0"/>
                    <a:pt x="83350"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0" name="Google Shape;550;p61"/>
            <p:cNvSpPr/>
            <p:nvPr/>
          </p:nvSpPr>
          <p:spPr>
            <a:xfrm>
              <a:off x="2157375" y="1241300"/>
              <a:ext cx="3298725" cy="2269425"/>
            </a:xfrm>
            <a:custGeom>
              <a:rect b="b" l="l" r="r" t="t"/>
              <a:pathLst>
                <a:path extrusionOk="0" h="90777" w="131949">
                  <a:moveTo>
                    <a:pt x="65753" y="0"/>
                  </a:moveTo>
                  <a:cubicBezTo>
                    <a:pt x="56959" y="0"/>
                    <a:pt x="48215" y="1766"/>
                    <a:pt x="39977" y="5336"/>
                  </a:cubicBezTo>
                  <a:cubicBezTo>
                    <a:pt x="24300" y="12391"/>
                    <a:pt x="12280" y="24933"/>
                    <a:pt x="6010" y="40871"/>
                  </a:cubicBezTo>
                  <a:cubicBezTo>
                    <a:pt x="0" y="56026"/>
                    <a:pt x="0" y="72748"/>
                    <a:pt x="6010" y="87902"/>
                  </a:cubicBezTo>
                  <a:lnTo>
                    <a:pt x="7055" y="90776"/>
                  </a:lnTo>
                  <a:lnTo>
                    <a:pt x="54608" y="90776"/>
                  </a:lnTo>
                  <a:lnTo>
                    <a:pt x="54608" y="81109"/>
                  </a:lnTo>
                  <a:lnTo>
                    <a:pt x="13848" y="81109"/>
                  </a:lnTo>
                  <a:cubicBezTo>
                    <a:pt x="9929" y="69090"/>
                    <a:pt x="10451" y="56287"/>
                    <a:pt x="14893" y="44529"/>
                  </a:cubicBezTo>
                  <a:cubicBezTo>
                    <a:pt x="23351" y="22981"/>
                    <a:pt x="44226" y="9815"/>
                    <a:pt x="66153" y="9815"/>
                  </a:cubicBezTo>
                  <a:cubicBezTo>
                    <a:pt x="72676" y="9815"/>
                    <a:pt x="79292" y="10980"/>
                    <a:pt x="85701" y="13436"/>
                  </a:cubicBezTo>
                  <a:cubicBezTo>
                    <a:pt x="99288" y="18923"/>
                    <a:pt x="110001" y="29113"/>
                    <a:pt x="115749" y="42439"/>
                  </a:cubicBezTo>
                  <a:cubicBezTo>
                    <a:pt x="121236" y="54719"/>
                    <a:pt x="121759" y="68306"/>
                    <a:pt x="117839" y="81109"/>
                  </a:cubicBezTo>
                  <a:lnTo>
                    <a:pt x="77079" y="81109"/>
                  </a:lnTo>
                  <a:lnTo>
                    <a:pt x="77079" y="90776"/>
                  </a:lnTo>
                  <a:lnTo>
                    <a:pt x="124633" y="90776"/>
                  </a:lnTo>
                  <a:lnTo>
                    <a:pt x="125939" y="87902"/>
                  </a:lnTo>
                  <a:cubicBezTo>
                    <a:pt x="131949" y="71703"/>
                    <a:pt x="131687" y="54197"/>
                    <a:pt x="124894" y="38520"/>
                  </a:cubicBezTo>
                  <a:cubicBezTo>
                    <a:pt x="117839" y="22843"/>
                    <a:pt x="105298" y="10562"/>
                    <a:pt x="89359" y="4291"/>
                  </a:cubicBezTo>
                  <a:cubicBezTo>
                    <a:pt x="81673" y="1440"/>
                    <a:pt x="73693" y="0"/>
                    <a:pt x="65753"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61"/>
            <p:cNvSpPr/>
            <p:nvPr/>
          </p:nvSpPr>
          <p:spPr>
            <a:xfrm>
              <a:off x="3274350" y="2864025"/>
              <a:ext cx="1058225" cy="1058225"/>
            </a:xfrm>
            <a:custGeom>
              <a:rect b="b" l="l" r="r" t="t"/>
              <a:pathLst>
                <a:path extrusionOk="0" h="42329" w="42329">
                  <a:moveTo>
                    <a:pt x="21165" y="9929"/>
                  </a:moveTo>
                  <a:cubicBezTo>
                    <a:pt x="27436" y="9929"/>
                    <a:pt x="32400" y="14893"/>
                    <a:pt x="32400" y="21164"/>
                  </a:cubicBezTo>
                  <a:cubicBezTo>
                    <a:pt x="32400" y="27435"/>
                    <a:pt x="27436" y="32400"/>
                    <a:pt x="21165" y="32400"/>
                  </a:cubicBezTo>
                  <a:cubicBezTo>
                    <a:pt x="14894" y="32400"/>
                    <a:pt x="9929" y="27435"/>
                    <a:pt x="9929" y="21164"/>
                  </a:cubicBezTo>
                  <a:cubicBezTo>
                    <a:pt x="9929" y="14893"/>
                    <a:pt x="14894" y="9929"/>
                    <a:pt x="21165" y="9929"/>
                  </a:cubicBezTo>
                  <a:close/>
                  <a:moveTo>
                    <a:pt x="21165" y="0"/>
                  </a:moveTo>
                  <a:cubicBezTo>
                    <a:pt x="9407" y="0"/>
                    <a:pt x="1" y="9407"/>
                    <a:pt x="1" y="21164"/>
                  </a:cubicBezTo>
                  <a:cubicBezTo>
                    <a:pt x="1" y="32661"/>
                    <a:pt x="9668" y="42328"/>
                    <a:pt x="21165" y="42328"/>
                  </a:cubicBezTo>
                  <a:cubicBezTo>
                    <a:pt x="32923" y="42328"/>
                    <a:pt x="42329" y="32661"/>
                    <a:pt x="42329" y="21164"/>
                  </a:cubicBezTo>
                  <a:cubicBezTo>
                    <a:pt x="42329" y="9407"/>
                    <a:pt x="32923" y="0"/>
                    <a:pt x="21165" y="0"/>
                  </a:cubicBez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2" name="Google Shape;552;p61"/>
          <p:cNvGrpSpPr/>
          <p:nvPr/>
        </p:nvGrpSpPr>
        <p:grpSpPr>
          <a:xfrm>
            <a:off x="5576949" y="1147449"/>
            <a:ext cx="386034" cy="380076"/>
            <a:chOff x="1719725" y="767225"/>
            <a:chExt cx="4232825" cy="4167500"/>
          </a:xfrm>
        </p:grpSpPr>
        <p:sp>
          <p:nvSpPr>
            <p:cNvPr id="553" name="Google Shape;553;p61"/>
            <p:cNvSpPr/>
            <p:nvPr/>
          </p:nvSpPr>
          <p:spPr>
            <a:xfrm>
              <a:off x="3614025" y="1681700"/>
              <a:ext cx="2338525" cy="2142575"/>
            </a:xfrm>
            <a:custGeom>
              <a:rect b="b" l="l" r="r" t="t"/>
              <a:pathLst>
                <a:path extrusionOk="0" h="85703" w="93541">
                  <a:moveTo>
                    <a:pt x="36580" y="1"/>
                  </a:moveTo>
                  <a:lnTo>
                    <a:pt x="36580" y="9930"/>
                  </a:lnTo>
                  <a:lnTo>
                    <a:pt x="78647" y="9930"/>
                  </a:lnTo>
                  <a:lnTo>
                    <a:pt x="65060" y="44158"/>
                  </a:lnTo>
                  <a:lnTo>
                    <a:pt x="78647" y="75773"/>
                  </a:lnTo>
                  <a:lnTo>
                    <a:pt x="9929" y="75773"/>
                  </a:lnTo>
                  <a:lnTo>
                    <a:pt x="9929" y="49645"/>
                  </a:lnTo>
                  <a:lnTo>
                    <a:pt x="0" y="49645"/>
                  </a:lnTo>
                  <a:lnTo>
                    <a:pt x="0" y="85702"/>
                  </a:lnTo>
                  <a:lnTo>
                    <a:pt x="93540" y="85702"/>
                  </a:lnTo>
                  <a:lnTo>
                    <a:pt x="75512" y="44158"/>
                  </a:lnTo>
                  <a:lnTo>
                    <a:pt x="93279"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4" name="Google Shape;554;p61"/>
            <p:cNvSpPr/>
            <p:nvPr/>
          </p:nvSpPr>
          <p:spPr>
            <a:xfrm>
              <a:off x="2431725" y="2922800"/>
              <a:ext cx="2220925" cy="248250"/>
            </a:xfrm>
            <a:custGeom>
              <a:rect b="b" l="l" r="r" t="t"/>
              <a:pathLst>
                <a:path extrusionOk="0" h="9930" w="88837">
                  <a:moveTo>
                    <a:pt x="0" y="1"/>
                  </a:moveTo>
                  <a:lnTo>
                    <a:pt x="0" y="9930"/>
                  </a:lnTo>
                  <a:lnTo>
                    <a:pt x="88837" y="9930"/>
                  </a:lnTo>
                  <a:lnTo>
                    <a:pt x="88837"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5" name="Google Shape;555;p61"/>
            <p:cNvSpPr/>
            <p:nvPr/>
          </p:nvSpPr>
          <p:spPr>
            <a:xfrm>
              <a:off x="2431725" y="1028500"/>
              <a:ext cx="2345050" cy="2769625"/>
            </a:xfrm>
            <a:custGeom>
              <a:rect b="b" l="l" r="r" t="t"/>
              <a:pathLst>
                <a:path extrusionOk="0" h="110785" w="93802">
                  <a:moveTo>
                    <a:pt x="0" y="0"/>
                  </a:moveTo>
                  <a:lnTo>
                    <a:pt x="0" y="9929"/>
                  </a:lnTo>
                  <a:lnTo>
                    <a:pt x="83872" y="9929"/>
                  </a:lnTo>
                  <a:lnTo>
                    <a:pt x="83872" y="78124"/>
                  </a:lnTo>
                  <a:lnTo>
                    <a:pt x="49383" y="102946"/>
                  </a:lnTo>
                  <a:lnTo>
                    <a:pt x="55131" y="110785"/>
                  </a:lnTo>
                  <a:lnTo>
                    <a:pt x="93801" y="83350"/>
                  </a:lnTo>
                  <a:lnTo>
                    <a:pt x="93801" y="0"/>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6" name="Google Shape;556;p61"/>
            <p:cNvSpPr/>
            <p:nvPr/>
          </p:nvSpPr>
          <p:spPr>
            <a:xfrm>
              <a:off x="2307600" y="767225"/>
              <a:ext cx="248250" cy="4167500"/>
            </a:xfrm>
            <a:custGeom>
              <a:rect b="b" l="l" r="r" t="t"/>
              <a:pathLst>
                <a:path extrusionOk="0" h="166700" w="9930">
                  <a:moveTo>
                    <a:pt x="1" y="0"/>
                  </a:moveTo>
                  <a:lnTo>
                    <a:pt x="1" y="166699"/>
                  </a:lnTo>
                  <a:lnTo>
                    <a:pt x="9929" y="166699"/>
                  </a:lnTo>
                  <a:lnTo>
                    <a:pt x="9929" y="0"/>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7" name="Google Shape;557;p61"/>
            <p:cNvSpPr/>
            <p:nvPr/>
          </p:nvSpPr>
          <p:spPr>
            <a:xfrm>
              <a:off x="1719725" y="4686475"/>
              <a:ext cx="1450150" cy="248250"/>
            </a:xfrm>
            <a:custGeom>
              <a:rect b="b" l="l" r="r" t="t"/>
              <a:pathLst>
                <a:path extrusionOk="0" h="9930" w="58006">
                  <a:moveTo>
                    <a:pt x="0" y="1"/>
                  </a:moveTo>
                  <a:lnTo>
                    <a:pt x="0" y="9929"/>
                  </a:lnTo>
                  <a:lnTo>
                    <a:pt x="58005" y="9929"/>
                  </a:lnTo>
                  <a:lnTo>
                    <a:pt x="58005" y="1"/>
                  </a:lnTo>
                  <a:close/>
                </a:path>
              </a:pathLst>
            </a:custGeom>
            <a:solidFill>
              <a:schemeClr val="dk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58" name="Google Shape;558;p61"/>
          <p:cNvGrpSpPr/>
          <p:nvPr/>
        </p:nvGrpSpPr>
        <p:grpSpPr>
          <a:xfrm>
            <a:off x="7201140" y="2657199"/>
            <a:ext cx="385355" cy="333779"/>
            <a:chOff x="1804625" y="1178725"/>
            <a:chExt cx="3834375" cy="3344475"/>
          </a:xfrm>
        </p:grpSpPr>
        <p:sp>
          <p:nvSpPr>
            <p:cNvPr id="559" name="Google Shape;559;p61"/>
            <p:cNvSpPr/>
            <p:nvPr/>
          </p:nvSpPr>
          <p:spPr>
            <a:xfrm>
              <a:off x="4182325" y="2707250"/>
              <a:ext cx="561775" cy="705500"/>
            </a:xfrm>
            <a:custGeom>
              <a:rect b="b" l="l" r="r" t="t"/>
              <a:pathLst>
                <a:path extrusionOk="0" h="28220" w="22471">
                  <a:moveTo>
                    <a:pt x="8361" y="0"/>
                  </a:moveTo>
                  <a:lnTo>
                    <a:pt x="0" y="5226"/>
                  </a:lnTo>
                  <a:lnTo>
                    <a:pt x="14371" y="28219"/>
                  </a:lnTo>
                  <a:lnTo>
                    <a:pt x="22471" y="22993"/>
                  </a:lnTo>
                  <a:lnTo>
                    <a:pt x="8361" y="0"/>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61"/>
            <p:cNvSpPr/>
            <p:nvPr/>
          </p:nvSpPr>
          <p:spPr>
            <a:xfrm>
              <a:off x="2967350" y="2289200"/>
              <a:ext cx="555250" cy="692425"/>
            </a:xfrm>
            <a:custGeom>
              <a:rect b="b" l="l" r="r" t="t"/>
              <a:pathLst>
                <a:path extrusionOk="0" h="27697" w="22210">
                  <a:moveTo>
                    <a:pt x="13848" y="0"/>
                  </a:moveTo>
                  <a:lnTo>
                    <a:pt x="0" y="22471"/>
                  </a:lnTo>
                  <a:lnTo>
                    <a:pt x="8100" y="27696"/>
                  </a:lnTo>
                  <a:lnTo>
                    <a:pt x="22209" y="5226"/>
                  </a:lnTo>
                  <a:lnTo>
                    <a:pt x="13848" y="0"/>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61"/>
            <p:cNvSpPr/>
            <p:nvPr/>
          </p:nvSpPr>
          <p:spPr>
            <a:xfrm>
              <a:off x="3071850" y="3706650"/>
              <a:ext cx="816550" cy="248250"/>
            </a:xfrm>
            <a:custGeom>
              <a:rect b="b" l="l" r="r" t="t"/>
              <a:pathLst>
                <a:path extrusionOk="0" h="9930" w="32662">
                  <a:moveTo>
                    <a:pt x="1" y="1"/>
                  </a:moveTo>
                  <a:lnTo>
                    <a:pt x="1" y="9930"/>
                  </a:lnTo>
                  <a:lnTo>
                    <a:pt x="32661" y="9930"/>
                  </a:lnTo>
                  <a:lnTo>
                    <a:pt x="32661" y="1"/>
                  </a:ln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61"/>
            <p:cNvSpPr/>
            <p:nvPr/>
          </p:nvSpPr>
          <p:spPr>
            <a:xfrm>
              <a:off x="1804625" y="3138375"/>
              <a:ext cx="1384825" cy="1384825"/>
            </a:xfrm>
            <a:custGeom>
              <a:rect b="b" l="l" r="r" t="t"/>
              <a:pathLst>
                <a:path extrusionOk="0" h="55393" w="55393">
                  <a:moveTo>
                    <a:pt x="27697" y="9668"/>
                  </a:moveTo>
                  <a:cubicBezTo>
                    <a:pt x="37626" y="9668"/>
                    <a:pt x="45725" y="17768"/>
                    <a:pt x="45725" y="27696"/>
                  </a:cubicBezTo>
                  <a:cubicBezTo>
                    <a:pt x="45725" y="37625"/>
                    <a:pt x="37626" y="45725"/>
                    <a:pt x="27697" y="45725"/>
                  </a:cubicBezTo>
                  <a:cubicBezTo>
                    <a:pt x="17768" y="45725"/>
                    <a:pt x="9668" y="37625"/>
                    <a:pt x="9668" y="27696"/>
                  </a:cubicBezTo>
                  <a:cubicBezTo>
                    <a:pt x="9668" y="17768"/>
                    <a:pt x="17768" y="9668"/>
                    <a:pt x="27697" y="9668"/>
                  </a:cubicBezTo>
                  <a:close/>
                  <a:moveTo>
                    <a:pt x="27697" y="0"/>
                  </a:moveTo>
                  <a:cubicBezTo>
                    <a:pt x="12281" y="0"/>
                    <a:pt x="1" y="12281"/>
                    <a:pt x="1" y="27696"/>
                  </a:cubicBezTo>
                  <a:cubicBezTo>
                    <a:pt x="1" y="43112"/>
                    <a:pt x="12281" y="55393"/>
                    <a:pt x="27697" y="55393"/>
                  </a:cubicBezTo>
                  <a:cubicBezTo>
                    <a:pt x="43113" y="55393"/>
                    <a:pt x="55393" y="43112"/>
                    <a:pt x="55393" y="27696"/>
                  </a:cubicBezTo>
                  <a:cubicBezTo>
                    <a:pt x="55393" y="12281"/>
                    <a:pt x="43113" y="0"/>
                    <a:pt x="27697" y="0"/>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61"/>
            <p:cNvSpPr/>
            <p:nvPr/>
          </p:nvSpPr>
          <p:spPr>
            <a:xfrm>
              <a:off x="4254175" y="3138375"/>
              <a:ext cx="1384825" cy="1384825"/>
            </a:xfrm>
            <a:custGeom>
              <a:rect b="b" l="l" r="r" t="t"/>
              <a:pathLst>
                <a:path extrusionOk="0" h="55393" w="55393">
                  <a:moveTo>
                    <a:pt x="27696" y="9668"/>
                  </a:moveTo>
                  <a:cubicBezTo>
                    <a:pt x="37625" y="9668"/>
                    <a:pt x="45725" y="17768"/>
                    <a:pt x="45725" y="27696"/>
                  </a:cubicBezTo>
                  <a:cubicBezTo>
                    <a:pt x="45725" y="37625"/>
                    <a:pt x="37625" y="45725"/>
                    <a:pt x="27696" y="45725"/>
                  </a:cubicBezTo>
                  <a:cubicBezTo>
                    <a:pt x="17768" y="45725"/>
                    <a:pt x="9668" y="37625"/>
                    <a:pt x="9668" y="27696"/>
                  </a:cubicBezTo>
                  <a:cubicBezTo>
                    <a:pt x="9668" y="17768"/>
                    <a:pt x="17768" y="9668"/>
                    <a:pt x="27696" y="9668"/>
                  </a:cubicBezTo>
                  <a:close/>
                  <a:moveTo>
                    <a:pt x="27696" y="0"/>
                  </a:moveTo>
                  <a:cubicBezTo>
                    <a:pt x="12281" y="0"/>
                    <a:pt x="0" y="12281"/>
                    <a:pt x="0" y="27696"/>
                  </a:cubicBezTo>
                  <a:cubicBezTo>
                    <a:pt x="0" y="43112"/>
                    <a:pt x="12281" y="55393"/>
                    <a:pt x="27696" y="55393"/>
                  </a:cubicBezTo>
                  <a:cubicBezTo>
                    <a:pt x="43112" y="55393"/>
                    <a:pt x="55393" y="43112"/>
                    <a:pt x="55393" y="27696"/>
                  </a:cubicBezTo>
                  <a:cubicBezTo>
                    <a:pt x="55393" y="12281"/>
                    <a:pt x="43112" y="0"/>
                    <a:pt x="27696" y="0"/>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61"/>
            <p:cNvSpPr/>
            <p:nvPr/>
          </p:nvSpPr>
          <p:spPr>
            <a:xfrm>
              <a:off x="3026125" y="1178725"/>
              <a:ext cx="1391375" cy="1384850"/>
            </a:xfrm>
            <a:custGeom>
              <a:rect b="b" l="l" r="r" t="t"/>
              <a:pathLst>
                <a:path extrusionOk="0" h="55394" w="55655">
                  <a:moveTo>
                    <a:pt x="27958" y="9668"/>
                  </a:moveTo>
                  <a:cubicBezTo>
                    <a:pt x="37626" y="9668"/>
                    <a:pt x="45726" y="17768"/>
                    <a:pt x="45726" y="27697"/>
                  </a:cubicBezTo>
                  <a:cubicBezTo>
                    <a:pt x="45726" y="37626"/>
                    <a:pt x="37626" y="45726"/>
                    <a:pt x="27958" y="45726"/>
                  </a:cubicBezTo>
                  <a:cubicBezTo>
                    <a:pt x="18030" y="45726"/>
                    <a:pt x="9930" y="37626"/>
                    <a:pt x="9930" y="27697"/>
                  </a:cubicBezTo>
                  <a:cubicBezTo>
                    <a:pt x="9930" y="17768"/>
                    <a:pt x="18030" y="9668"/>
                    <a:pt x="27958" y="9668"/>
                  </a:cubicBezTo>
                  <a:close/>
                  <a:moveTo>
                    <a:pt x="27958" y="1"/>
                  </a:moveTo>
                  <a:cubicBezTo>
                    <a:pt x="12543" y="1"/>
                    <a:pt x="1" y="12281"/>
                    <a:pt x="1" y="27697"/>
                  </a:cubicBezTo>
                  <a:cubicBezTo>
                    <a:pt x="1" y="43113"/>
                    <a:pt x="12543" y="55393"/>
                    <a:pt x="27958" y="55393"/>
                  </a:cubicBezTo>
                  <a:cubicBezTo>
                    <a:pt x="43113" y="55393"/>
                    <a:pt x="55654" y="43113"/>
                    <a:pt x="55654" y="27697"/>
                  </a:cubicBezTo>
                  <a:cubicBezTo>
                    <a:pt x="55654" y="12281"/>
                    <a:pt x="43113" y="1"/>
                    <a:pt x="27958" y="1"/>
                  </a:cubicBezTo>
                  <a:close/>
                </a:path>
              </a:pathLst>
            </a:custGeom>
            <a:solidFill>
              <a:srgbClr val="000E38"/>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565" name="Google Shape;565;p61"/>
          <p:cNvSpPr txBox="1"/>
          <p:nvPr/>
        </p:nvSpPr>
        <p:spPr>
          <a:xfrm>
            <a:off x="741413" y="1214638"/>
            <a:ext cx="3333900" cy="3081600"/>
          </a:xfrm>
          <a:prstGeom prst="rect">
            <a:avLst/>
          </a:prstGeom>
          <a:noFill/>
          <a:ln>
            <a:noFill/>
          </a:ln>
        </p:spPr>
        <p:txBody>
          <a:bodyPr anchorCtr="0" anchor="t" bIns="45725" lIns="45725" spcFirstLastPara="1" rIns="45725" wrap="square" tIns="45725">
            <a:noAutofit/>
          </a:bodyPr>
          <a:lstStyle/>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Why</a:t>
            </a:r>
            <a:r>
              <a:rPr b="1" lang="en-US" sz="1100">
                <a:solidFill>
                  <a:schemeClr val="accent1"/>
                </a:solidFill>
                <a:latin typeface="Inter"/>
                <a:ea typeface="Inter"/>
                <a:cs typeface="Inter"/>
                <a:sym typeface="Inter"/>
              </a:rPr>
              <a:t>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We believe in the power of digital to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1100">
                <a:solidFill>
                  <a:schemeClr val="dk2"/>
                </a:solidFill>
                <a:latin typeface="Inter"/>
                <a:ea typeface="Inter"/>
                <a:cs typeface="Inter"/>
                <a:sym typeface="Inter"/>
              </a:rPr>
              <a:t>accelerate and sustain progress.</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How</a:t>
            </a:r>
            <a:r>
              <a:rPr b="1" lang="en-US" sz="1100">
                <a:solidFill>
                  <a:schemeClr val="accent1"/>
                </a:solidFill>
                <a:latin typeface="Inter"/>
                <a:ea typeface="Inter"/>
                <a:cs typeface="Inter"/>
                <a:sym typeface="Inter"/>
              </a:rPr>
              <a:t>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We empower organisations through insight, imagination and expertly engineered solutions to accelerate and sustain progress.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11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b="1" lang="en-US" sz="1100">
                <a:solidFill>
                  <a:schemeClr val="dk2"/>
                </a:solidFill>
                <a:latin typeface="Inter"/>
                <a:ea typeface="Inter"/>
                <a:cs typeface="Inter"/>
                <a:sym typeface="Inter"/>
              </a:rPr>
              <a:t>Who</a:t>
            </a:r>
            <a:r>
              <a:rPr b="1" lang="en-US" sz="1100">
                <a:solidFill>
                  <a:schemeClr val="accent1"/>
                </a:solidFill>
                <a:latin typeface="Inter"/>
                <a:ea typeface="Inter"/>
                <a:cs typeface="Inter"/>
                <a:sym typeface="Inter"/>
              </a:rPr>
              <a:t>_</a:t>
            </a:r>
            <a:br>
              <a:rPr lang="en-US" sz="1100">
                <a:solidFill>
                  <a:schemeClr val="dk2"/>
                </a:solidFill>
                <a:latin typeface="Inter"/>
                <a:ea typeface="Inter"/>
                <a:cs typeface="Inter"/>
                <a:sym typeface="Inter"/>
              </a:rPr>
            </a:br>
            <a:r>
              <a:rPr lang="en-US" sz="1100">
                <a:solidFill>
                  <a:schemeClr val="dk2"/>
                </a:solidFill>
                <a:latin typeface="Inter"/>
                <a:ea typeface="Inter"/>
                <a:cs typeface="Inter"/>
                <a:sym typeface="Inter"/>
              </a:rPr>
              <a:t>We are an independent team of talented developers, designers, and strategists — passionate about accelerating and sustaining progress with forward-looking clients. </a:t>
            </a:r>
            <a:endParaRPr sz="1100">
              <a:solidFill>
                <a:schemeClr val="dk2"/>
              </a:solidFill>
              <a:latin typeface="Inter"/>
              <a:ea typeface="Inter"/>
              <a:cs typeface="Inter"/>
              <a:sym typeface="Inter"/>
            </a:endParaRPr>
          </a:p>
        </p:txBody>
      </p:sp>
      <p:sp>
        <p:nvSpPr>
          <p:cNvPr id="566" name="Google Shape;566;p61"/>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Brand essence</a:t>
            </a:r>
            <a:r>
              <a:rPr lang="en-US">
                <a:solidFill>
                  <a:schemeClr val="accent1"/>
                </a:solidFill>
              </a:rPr>
              <a:t>_</a:t>
            </a:r>
            <a:endParaRPr>
              <a:solidFill>
                <a:schemeClr val="accent1"/>
              </a:solidFill>
            </a:endParaRPr>
          </a:p>
        </p:txBody>
      </p:sp>
      <p:sp>
        <p:nvSpPr>
          <p:cNvPr id="567" name="Google Shape;567;p61"/>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1" name="Shape 571"/>
        <p:cNvGrpSpPr/>
        <p:nvPr/>
      </p:nvGrpSpPr>
      <p:grpSpPr>
        <a:xfrm>
          <a:off x="0" y="0"/>
          <a:ext cx="0" cy="0"/>
          <a:chOff x="0" y="0"/>
          <a:chExt cx="0" cy="0"/>
        </a:xfrm>
      </p:grpSpPr>
      <p:sp>
        <p:nvSpPr>
          <p:cNvPr id="572" name="Google Shape;572;p62"/>
          <p:cNvSpPr/>
          <p:nvPr/>
        </p:nvSpPr>
        <p:spPr>
          <a:xfrm flipH="1">
            <a:off x="6218325" y="1392275"/>
            <a:ext cx="2053800" cy="1401900"/>
          </a:xfrm>
          <a:prstGeom prst="rect">
            <a:avLst/>
          </a:prstGeom>
          <a:solidFill>
            <a:srgbClr val="00E59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73" name="Google Shape;573;p62"/>
          <p:cNvSpPr/>
          <p:nvPr/>
        </p:nvSpPr>
        <p:spPr>
          <a:xfrm flipH="1">
            <a:off x="6218325" y="2846513"/>
            <a:ext cx="2053800" cy="1348800"/>
          </a:xfrm>
          <a:prstGeom prst="rect">
            <a:avLst/>
          </a:prstGeom>
          <a:solidFill>
            <a:srgbClr val="BFF6DF">
              <a:alpha val="34900"/>
            </a:srgbClr>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
        <p:nvSpPr>
          <p:cNvPr id="574" name="Google Shape;574;p62"/>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t>Our Proposition</a:t>
            </a:r>
            <a:r>
              <a:rPr lang="en-US">
                <a:solidFill>
                  <a:schemeClr val="accent1"/>
                </a:solidFill>
              </a:rPr>
              <a:t>_</a:t>
            </a:r>
            <a:br>
              <a:rPr lang="en-US"/>
            </a:br>
            <a:r>
              <a:rPr lang="en-US">
                <a:solidFill>
                  <a:schemeClr val="lt2"/>
                </a:solidFill>
              </a:rPr>
              <a:t>The promise we make to our clients </a:t>
            </a:r>
            <a:endParaRPr>
              <a:solidFill>
                <a:schemeClr val="lt2"/>
              </a:solidFill>
            </a:endParaRPr>
          </a:p>
        </p:txBody>
      </p:sp>
      <p:sp>
        <p:nvSpPr>
          <p:cNvPr id="575" name="Google Shape;575;p62"/>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
        <p:nvSpPr>
          <p:cNvPr id="576" name="Google Shape;576;p62"/>
          <p:cNvSpPr txBox="1"/>
          <p:nvPr/>
        </p:nvSpPr>
        <p:spPr>
          <a:xfrm>
            <a:off x="6306800" y="1492038"/>
            <a:ext cx="1860900" cy="1181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900">
                <a:solidFill>
                  <a:schemeClr val="dk2"/>
                </a:solidFill>
                <a:latin typeface="Inter"/>
                <a:ea typeface="Inter"/>
                <a:cs typeface="Inter"/>
                <a:sym typeface="Inter"/>
              </a:rPr>
              <a:t>More detailed version:</a:t>
            </a:r>
            <a:endParaRPr b="1"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We are an independent team of engineers, designers and strategists who build digital solutions and capability at pace for ambitious enterprises seeking enduring business impact.</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rgbClr val="FFFFFF"/>
              </a:solidFill>
              <a:latin typeface="Inter"/>
              <a:ea typeface="Inter"/>
              <a:cs typeface="Inter"/>
              <a:sym typeface="Inter"/>
            </a:endParaRPr>
          </a:p>
        </p:txBody>
      </p:sp>
      <p:sp>
        <p:nvSpPr>
          <p:cNvPr id="577" name="Google Shape;577;p62"/>
          <p:cNvSpPr txBox="1"/>
          <p:nvPr/>
        </p:nvSpPr>
        <p:spPr>
          <a:xfrm>
            <a:off x="827488" y="1492038"/>
            <a:ext cx="5157900" cy="327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400">
                <a:solidFill>
                  <a:schemeClr val="dk1"/>
                </a:solidFill>
                <a:latin typeface="Inter Light"/>
                <a:ea typeface="Inter Light"/>
                <a:cs typeface="Inter Light"/>
                <a:sym typeface="Inter Light"/>
              </a:rPr>
              <a:t>We combine engineering, design, and strategy to build digital solutions and capability for enduring impact. </a:t>
            </a:r>
            <a:endParaRPr sz="2400">
              <a:solidFill>
                <a:schemeClr val="dk1"/>
              </a:solidFill>
              <a:latin typeface="Inter Light"/>
              <a:ea typeface="Inter Light"/>
              <a:cs typeface="Inter Light"/>
              <a:sym typeface="Inter Light"/>
            </a:endParaRPr>
          </a:p>
        </p:txBody>
      </p:sp>
      <p:sp>
        <p:nvSpPr>
          <p:cNvPr id="578" name="Google Shape;578;p62"/>
          <p:cNvSpPr txBox="1"/>
          <p:nvPr/>
        </p:nvSpPr>
        <p:spPr>
          <a:xfrm>
            <a:off x="6306800" y="2956238"/>
            <a:ext cx="1860900" cy="708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900">
                <a:solidFill>
                  <a:schemeClr val="dk1"/>
                </a:solidFill>
                <a:latin typeface="Inter"/>
                <a:ea typeface="Inter"/>
                <a:cs typeface="Inter"/>
                <a:sym typeface="Inter"/>
              </a:rPr>
              <a:t>More succinct version:</a:t>
            </a:r>
            <a:endParaRPr b="1" sz="9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We build digital solutions and capability at pace for enduring impact. </a:t>
            </a:r>
            <a:endParaRPr sz="700"/>
          </a:p>
        </p:txBody>
      </p:sp>
      <p:sp>
        <p:nvSpPr>
          <p:cNvPr id="579" name="Google Shape;579;p62"/>
          <p:cNvSpPr/>
          <p:nvPr/>
        </p:nvSpPr>
        <p:spPr>
          <a:xfrm>
            <a:off x="828863" y="1350650"/>
            <a:ext cx="595800" cy="45600"/>
          </a:xfrm>
          <a:prstGeom prst="rect">
            <a:avLst/>
          </a:prstGeom>
          <a:solidFill>
            <a:srgbClr val="00E59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3"/>
          <p:cNvSpPr txBox="1"/>
          <p:nvPr>
            <p:ph type="title"/>
          </p:nvPr>
        </p:nvSpPr>
        <p:spPr>
          <a:xfrm>
            <a:off x="798563" y="381488"/>
            <a:ext cx="9020400" cy="604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t>Our Proposition</a:t>
            </a:r>
            <a:r>
              <a:rPr lang="en-US">
                <a:solidFill>
                  <a:schemeClr val="accent1"/>
                </a:solidFill>
              </a:rPr>
              <a:t>_</a:t>
            </a:r>
            <a:br>
              <a:rPr lang="en-US"/>
            </a:br>
            <a:r>
              <a:rPr lang="en-US">
                <a:solidFill>
                  <a:srgbClr val="00E5A4"/>
                </a:solidFill>
              </a:rPr>
              <a:t>Diagram</a:t>
            </a:r>
            <a:endParaRPr>
              <a:solidFill>
                <a:srgbClr val="00E5A4"/>
              </a:solidFill>
            </a:endParaRPr>
          </a:p>
        </p:txBody>
      </p:sp>
      <p:sp>
        <p:nvSpPr>
          <p:cNvPr id="585" name="Google Shape;585;p63"/>
          <p:cNvSpPr txBox="1"/>
          <p:nvPr>
            <p:ph idx="12" type="sldNum"/>
          </p:nvPr>
        </p:nvSpPr>
        <p:spPr>
          <a:xfrm>
            <a:off x="1103313" y="6349350"/>
            <a:ext cx="794400" cy="258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sp>
        <p:nvSpPr>
          <p:cNvPr id="586" name="Google Shape;586;p63"/>
          <p:cNvSpPr txBox="1"/>
          <p:nvPr/>
        </p:nvSpPr>
        <p:spPr>
          <a:xfrm>
            <a:off x="826050" y="1489350"/>
            <a:ext cx="1378200" cy="3270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00E5A4"/>
                </a:solidFill>
                <a:latin typeface="Inter"/>
                <a:ea typeface="Inter"/>
                <a:cs typeface="Inter"/>
                <a:sym typeface="Inter"/>
              </a:rPr>
              <a:t>Note</a:t>
            </a:r>
            <a:endParaRPr b="1" sz="700">
              <a:solidFill>
                <a:srgbClr val="00E5A4"/>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rgbClr val="FFFFFF"/>
                </a:solidFill>
                <a:latin typeface="Inter Light"/>
                <a:ea typeface="Inter Light"/>
                <a:cs typeface="Inter Light"/>
                <a:sym typeface="Inter Light"/>
              </a:rPr>
              <a:t>Each of the three areas of expertise in our proposition can be unpacked in different ways and build on the three innovation requirements: feasibility, desirability, and viability. </a:t>
            </a:r>
            <a:r>
              <a:rPr lang="en-US" sz="800">
                <a:solidFill>
                  <a:srgbClr val="FFFFFF"/>
                </a:solidFill>
                <a:latin typeface="Inter Light"/>
                <a:ea typeface="Inter Light"/>
                <a:cs typeface="Inter Light"/>
                <a:sym typeface="Inter Light"/>
              </a:rPr>
              <a:t> </a:t>
            </a:r>
            <a:endParaRPr sz="800">
              <a:solidFill>
                <a:srgbClr val="FFFFFF"/>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800">
                <a:solidFill>
                  <a:schemeClr val="accent1"/>
                </a:solidFill>
                <a:latin typeface="Inter Light"/>
                <a:ea typeface="Inter Light"/>
                <a:cs typeface="Inter Light"/>
                <a:sym typeface="Inter Light"/>
              </a:rPr>
              <a:t>—</a:t>
            </a:r>
            <a:endParaRPr sz="800">
              <a:solidFill>
                <a:schemeClr val="accent1"/>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900">
                <a:solidFill>
                  <a:srgbClr val="FFFFFF"/>
                </a:solidFill>
                <a:latin typeface="Inter Light"/>
                <a:ea typeface="Inter Light"/>
                <a:cs typeface="Inter Light"/>
                <a:sym typeface="Inter Light"/>
              </a:rPr>
              <a:t>The combination of these skills deliver digital products, platforms, and data solutions. When combined with our way of working this also builds capability for our clients, resulting in </a:t>
            </a:r>
            <a:r>
              <a:rPr i="1" lang="en-US" sz="900">
                <a:solidFill>
                  <a:srgbClr val="FFFFFF"/>
                </a:solidFill>
                <a:latin typeface="Inter Light"/>
                <a:ea typeface="Inter Light"/>
                <a:cs typeface="Inter Light"/>
                <a:sym typeface="Inter Light"/>
              </a:rPr>
              <a:t>enduring</a:t>
            </a:r>
            <a:r>
              <a:rPr lang="en-US" sz="900">
                <a:solidFill>
                  <a:srgbClr val="FFFFFF"/>
                </a:solidFill>
                <a:latin typeface="Inter Light"/>
                <a:ea typeface="Inter Light"/>
                <a:cs typeface="Inter Light"/>
                <a:sym typeface="Inter Light"/>
              </a:rPr>
              <a:t> impact.</a:t>
            </a:r>
            <a:endParaRPr sz="900">
              <a:solidFill>
                <a:srgbClr val="FFFFFF"/>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700">
              <a:solidFill>
                <a:srgbClr val="FFFFFF"/>
              </a:solidFill>
              <a:latin typeface="Inter"/>
              <a:ea typeface="Inter"/>
              <a:cs typeface="Inter"/>
              <a:sym typeface="Inter"/>
            </a:endParaRPr>
          </a:p>
        </p:txBody>
      </p:sp>
      <p:grpSp>
        <p:nvGrpSpPr>
          <p:cNvPr id="587" name="Google Shape;587;p63"/>
          <p:cNvGrpSpPr/>
          <p:nvPr/>
        </p:nvGrpSpPr>
        <p:grpSpPr>
          <a:xfrm>
            <a:off x="3345463" y="1424077"/>
            <a:ext cx="2721028" cy="2596549"/>
            <a:chOff x="7998250" y="847900"/>
            <a:chExt cx="8377550" cy="7994300"/>
          </a:xfrm>
        </p:grpSpPr>
        <p:sp>
          <p:nvSpPr>
            <p:cNvPr id="588" name="Google Shape;588;p63"/>
            <p:cNvSpPr/>
            <p:nvPr/>
          </p:nvSpPr>
          <p:spPr>
            <a:xfrm>
              <a:off x="9613500" y="847900"/>
              <a:ext cx="5128800" cy="5128800"/>
            </a:xfrm>
            <a:prstGeom prst="ellipse">
              <a:avLst/>
            </a:prstGeom>
            <a:no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400">
                <a:latin typeface="Inter Light"/>
                <a:ea typeface="Inter Light"/>
                <a:cs typeface="Inter Light"/>
                <a:sym typeface="Inter Light"/>
              </a:endParaRPr>
            </a:p>
          </p:txBody>
        </p:sp>
        <p:sp>
          <p:nvSpPr>
            <p:cNvPr id="589" name="Google Shape;589;p63"/>
            <p:cNvSpPr/>
            <p:nvPr/>
          </p:nvSpPr>
          <p:spPr>
            <a:xfrm>
              <a:off x="7998250" y="3713400"/>
              <a:ext cx="5128800" cy="5128800"/>
            </a:xfrm>
            <a:prstGeom prst="ellipse">
              <a:avLst/>
            </a:prstGeom>
            <a:no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400">
                <a:latin typeface="Inter Light"/>
                <a:ea typeface="Inter Light"/>
                <a:cs typeface="Inter Light"/>
                <a:sym typeface="Inter Light"/>
              </a:endParaRPr>
            </a:p>
          </p:txBody>
        </p:sp>
        <p:sp>
          <p:nvSpPr>
            <p:cNvPr id="590" name="Google Shape;590;p63"/>
            <p:cNvSpPr/>
            <p:nvPr/>
          </p:nvSpPr>
          <p:spPr>
            <a:xfrm>
              <a:off x="11247000" y="3713400"/>
              <a:ext cx="5128800" cy="5128800"/>
            </a:xfrm>
            <a:prstGeom prst="ellipse">
              <a:avLst/>
            </a:prstGeom>
            <a:noFill/>
            <a:ln cap="flat" cmpd="sng" w="19050">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400">
                <a:latin typeface="Inter Light"/>
                <a:ea typeface="Inter Light"/>
                <a:cs typeface="Inter Light"/>
                <a:sym typeface="Inter Light"/>
              </a:endParaRPr>
            </a:p>
          </p:txBody>
        </p:sp>
        <p:sp>
          <p:nvSpPr>
            <p:cNvPr id="591" name="Google Shape;591;p63"/>
            <p:cNvSpPr txBox="1"/>
            <p:nvPr/>
          </p:nvSpPr>
          <p:spPr>
            <a:xfrm>
              <a:off x="10877400" y="1568700"/>
              <a:ext cx="2601000" cy="21447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US" sz="800">
                  <a:solidFill>
                    <a:srgbClr val="FFFFFF"/>
                  </a:solidFill>
                  <a:latin typeface="Inter"/>
                  <a:ea typeface="Inter"/>
                  <a:cs typeface="Inter"/>
                  <a:sym typeface="Inter"/>
                </a:rPr>
                <a:t>Engineering</a:t>
              </a:r>
              <a:endParaRPr b="1" sz="800">
                <a:solidFill>
                  <a:srgbClr val="FFFFFF"/>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Technology</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br>
                <a:rPr lang="en-US" sz="800">
                  <a:solidFill>
                    <a:srgbClr val="00E5A4"/>
                  </a:solidFill>
                  <a:latin typeface="Inter"/>
                  <a:ea typeface="Inter"/>
                  <a:cs typeface="Inter"/>
                  <a:sym typeface="Inter"/>
                </a:rPr>
              </a:br>
              <a:r>
                <a:rPr lang="en-US" sz="800">
                  <a:solidFill>
                    <a:srgbClr val="00E5A4"/>
                  </a:solidFill>
                  <a:latin typeface="Inter"/>
                  <a:ea typeface="Inter"/>
                  <a:cs typeface="Inter"/>
                  <a:sym typeface="Inter"/>
                </a:rPr>
                <a:t>Feasible</a:t>
              </a:r>
              <a:endParaRPr sz="800">
                <a:solidFill>
                  <a:srgbClr val="00E5A4"/>
                </a:solidFill>
                <a:latin typeface="Inter"/>
                <a:ea typeface="Inter"/>
                <a:cs typeface="Inter"/>
                <a:sym typeface="Inter"/>
              </a:endParaRPr>
            </a:p>
          </p:txBody>
        </p:sp>
        <p:sp>
          <p:nvSpPr>
            <p:cNvPr id="592" name="Google Shape;592;p63"/>
            <p:cNvSpPr txBox="1"/>
            <p:nvPr/>
          </p:nvSpPr>
          <p:spPr>
            <a:xfrm>
              <a:off x="8495600" y="5848675"/>
              <a:ext cx="2601000" cy="21447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US" sz="900">
                  <a:solidFill>
                    <a:srgbClr val="FFFFFF"/>
                  </a:solidFill>
                  <a:latin typeface="Inter"/>
                  <a:ea typeface="Inter"/>
                  <a:cs typeface="Inter"/>
                  <a:sym typeface="Inter"/>
                </a:rPr>
                <a:t>Design</a:t>
              </a:r>
              <a:endParaRPr b="1" sz="900">
                <a:solidFill>
                  <a:srgbClr val="FFFFFF"/>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People Factors</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br>
                <a:rPr lang="en-US" sz="800">
                  <a:solidFill>
                    <a:srgbClr val="00E5A4"/>
                  </a:solidFill>
                  <a:latin typeface="Inter"/>
                  <a:ea typeface="Inter"/>
                  <a:cs typeface="Inter"/>
                  <a:sym typeface="Inter"/>
                </a:rPr>
              </a:br>
              <a:r>
                <a:rPr lang="en-US" sz="800">
                  <a:solidFill>
                    <a:srgbClr val="00E5A4"/>
                  </a:solidFill>
                  <a:latin typeface="Inter"/>
                  <a:ea typeface="Inter"/>
                  <a:cs typeface="Inter"/>
                  <a:sym typeface="Inter"/>
                </a:rPr>
                <a:t>Desirable</a:t>
              </a:r>
              <a:endParaRPr sz="800">
                <a:solidFill>
                  <a:srgbClr val="00E5A4"/>
                </a:solidFill>
                <a:latin typeface="Inter"/>
                <a:ea typeface="Inter"/>
                <a:cs typeface="Inter"/>
                <a:sym typeface="Inter"/>
              </a:endParaRPr>
            </a:p>
          </p:txBody>
        </p:sp>
        <p:sp>
          <p:nvSpPr>
            <p:cNvPr id="593" name="Google Shape;593;p63"/>
            <p:cNvSpPr txBox="1"/>
            <p:nvPr/>
          </p:nvSpPr>
          <p:spPr>
            <a:xfrm>
              <a:off x="13295750" y="5848675"/>
              <a:ext cx="2601000" cy="21447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US" sz="900">
                  <a:solidFill>
                    <a:srgbClr val="FFFFFF"/>
                  </a:solidFill>
                  <a:latin typeface="Inter"/>
                  <a:ea typeface="Inter"/>
                  <a:cs typeface="Inter"/>
                  <a:sym typeface="Inter"/>
                </a:rPr>
                <a:t>Strategy</a:t>
              </a:r>
              <a:endParaRPr b="1" sz="900">
                <a:solidFill>
                  <a:srgbClr val="FFFFFF"/>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Business</a:t>
              </a:r>
              <a:endParaRPr sz="800">
                <a:solidFill>
                  <a:srgbClr val="00E5A4"/>
                </a:solidFill>
                <a:latin typeface="Inter"/>
                <a:ea typeface="Inter"/>
                <a:cs typeface="Inter"/>
                <a:sym typeface="Inter"/>
              </a:endParaRPr>
            </a:p>
            <a:p>
              <a:pPr indent="0" lvl="0" marL="0" rtl="0" algn="ctr">
                <a:spcBef>
                  <a:spcPts val="0"/>
                </a:spcBef>
                <a:spcAft>
                  <a:spcPts val="0"/>
                </a:spcAft>
                <a:buNone/>
              </a:pPr>
              <a:r>
                <a:rPr lang="en-US" sz="800">
                  <a:solidFill>
                    <a:srgbClr val="00E5A4"/>
                  </a:solidFill>
                  <a:latin typeface="Inter"/>
                  <a:ea typeface="Inter"/>
                  <a:cs typeface="Inter"/>
                  <a:sym typeface="Inter"/>
                </a:rPr>
                <a:t>—</a:t>
              </a:r>
              <a:br>
                <a:rPr lang="en-US" sz="800">
                  <a:solidFill>
                    <a:srgbClr val="00E5A4"/>
                  </a:solidFill>
                  <a:latin typeface="Inter"/>
                  <a:ea typeface="Inter"/>
                  <a:cs typeface="Inter"/>
                  <a:sym typeface="Inter"/>
                </a:rPr>
              </a:br>
              <a:r>
                <a:rPr lang="en-US" sz="800">
                  <a:solidFill>
                    <a:srgbClr val="00E5A4"/>
                  </a:solidFill>
                  <a:latin typeface="Inter"/>
                  <a:ea typeface="Inter"/>
                  <a:cs typeface="Inter"/>
                  <a:sym typeface="Inter"/>
                </a:rPr>
                <a:t>Viability &amp; Impact</a:t>
              </a:r>
              <a:endParaRPr sz="800">
                <a:solidFill>
                  <a:srgbClr val="00E5A4"/>
                </a:solidFill>
                <a:latin typeface="Inter"/>
                <a:ea typeface="Inter"/>
                <a:cs typeface="Inter"/>
                <a:sym typeface="Inter"/>
              </a:endParaRPr>
            </a:p>
          </p:txBody>
        </p:sp>
        <p:sp>
          <p:nvSpPr>
            <p:cNvPr id="594" name="Google Shape;594;p63"/>
            <p:cNvSpPr txBox="1"/>
            <p:nvPr/>
          </p:nvSpPr>
          <p:spPr>
            <a:xfrm>
              <a:off x="11247000" y="5082225"/>
              <a:ext cx="1880100" cy="6663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US" sz="900">
                  <a:solidFill>
                    <a:srgbClr val="00E5A4"/>
                  </a:solidFill>
                  <a:latin typeface="Inter Medium"/>
                  <a:ea typeface="Inter Medium"/>
                  <a:cs typeface="Inter Medium"/>
                  <a:sym typeface="Inter Medium"/>
                </a:rPr>
                <a:t>Digital</a:t>
              </a:r>
              <a:endParaRPr sz="600">
                <a:solidFill>
                  <a:srgbClr val="00E5A4"/>
                </a:solidFill>
                <a:latin typeface="Inter Medium"/>
                <a:ea typeface="Inter Medium"/>
                <a:cs typeface="Inter Medium"/>
                <a:sym typeface="Inter Medium"/>
              </a:endParaRPr>
            </a:p>
          </p:txBody>
        </p:sp>
      </p:grpSp>
      <p:sp>
        <p:nvSpPr>
          <p:cNvPr id="595" name="Google Shape;595;p63"/>
          <p:cNvSpPr/>
          <p:nvPr/>
        </p:nvSpPr>
        <p:spPr>
          <a:xfrm>
            <a:off x="6792906" y="1520769"/>
            <a:ext cx="1610700" cy="1610700"/>
          </a:xfrm>
          <a:prstGeom prst="ellipse">
            <a:avLst/>
          </a:prstGeom>
          <a:noFill/>
          <a:ln cap="flat" cmpd="sng" w="19050">
            <a:solidFill>
              <a:srgbClr val="00E5A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Light"/>
              <a:ea typeface="Inter Light"/>
              <a:cs typeface="Inter Light"/>
              <a:sym typeface="Inter Light"/>
            </a:endParaRPr>
          </a:p>
        </p:txBody>
      </p:sp>
      <p:sp>
        <p:nvSpPr>
          <p:cNvPr id="596" name="Google Shape;596;p63"/>
          <p:cNvSpPr/>
          <p:nvPr/>
        </p:nvSpPr>
        <p:spPr>
          <a:xfrm>
            <a:off x="6792906" y="2313243"/>
            <a:ext cx="1610700" cy="1610700"/>
          </a:xfrm>
          <a:prstGeom prst="ellipse">
            <a:avLst/>
          </a:prstGeom>
          <a:noFill/>
          <a:ln cap="flat" cmpd="sng" w="19050">
            <a:solidFill>
              <a:srgbClr val="00E5A4"/>
            </a:solidFill>
            <a:prstDash val="solid"/>
            <a:round/>
            <a:headEnd len="sm" w="sm" type="none"/>
            <a:tailEnd len="sm" w="sm" type="none"/>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Light"/>
              <a:ea typeface="Inter Light"/>
              <a:cs typeface="Inter Light"/>
              <a:sym typeface="Inter Light"/>
            </a:endParaRPr>
          </a:p>
        </p:txBody>
      </p:sp>
      <p:sp>
        <p:nvSpPr>
          <p:cNvPr id="597" name="Google Shape;597;p63"/>
          <p:cNvSpPr txBox="1"/>
          <p:nvPr/>
        </p:nvSpPr>
        <p:spPr>
          <a:xfrm>
            <a:off x="6933563" y="1930000"/>
            <a:ext cx="1338300" cy="184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US" sz="800">
                <a:solidFill>
                  <a:srgbClr val="FFFFFF"/>
                </a:solidFill>
                <a:latin typeface="Inter Light"/>
                <a:ea typeface="Inter Light"/>
                <a:cs typeface="Inter Light"/>
                <a:sym typeface="Inter Light"/>
              </a:rPr>
              <a:t>Digital Solutions</a:t>
            </a:r>
            <a:endParaRPr sz="800">
              <a:solidFill>
                <a:srgbClr val="FFFFFF"/>
              </a:solidFill>
              <a:latin typeface="Inter Light"/>
              <a:ea typeface="Inter Light"/>
              <a:cs typeface="Inter Light"/>
              <a:sym typeface="Inter Light"/>
            </a:endParaRPr>
          </a:p>
        </p:txBody>
      </p:sp>
      <p:sp>
        <p:nvSpPr>
          <p:cNvPr id="598" name="Google Shape;598;p63"/>
          <p:cNvSpPr txBox="1"/>
          <p:nvPr/>
        </p:nvSpPr>
        <p:spPr>
          <a:xfrm>
            <a:off x="6933569" y="3385563"/>
            <a:ext cx="1338300" cy="1845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lang="en-US" sz="800">
                <a:solidFill>
                  <a:srgbClr val="FFFFFF"/>
                </a:solidFill>
                <a:latin typeface="Inter Light"/>
                <a:ea typeface="Inter Light"/>
                <a:cs typeface="Inter Light"/>
                <a:sym typeface="Inter Light"/>
              </a:rPr>
              <a:t>Capability</a:t>
            </a:r>
            <a:endParaRPr sz="800">
              <a:solidFill>
                <a:srgbClr val="FFFFFF"/>
              </a:solidFill>
              <a:latin typeface="Inter Light"/>
              <a:ea typeface="Inter Light"/>
              <a:cs typeface="Inter Light"/>
              <a:sym typeface="Inter Light"/>
            </a:endParaRPr>
          </a:p>
        </p:txBody>
      </p:sp>
      <p:sp>
        <p:nvSpPr>
          <p:cNvPr id="599" name="Google Shape;599;p63"/>
          <p:cNvSpPr txBox="1"/>
          <p:nvPr/>
        </p:nvSpPr>
        <p:spPr>
          <a:xfrm>
            <a:off x="7078694" y="2548881"/>
            <a:ext cx="1046700" cy="347100"/>
          </a:xfrm>
          <a:prstGeom prst="rect">
            <a:avLst/>
          </a:prstGeom>
          <a:noFill/>
          <a:ln>
            <a:noFill/>
          </a:ln>
        </p:spPr>
        <p:txBody>
          <a:bodyPr anchorCtr="0" anchor="t" bIns="45725" lIns="45725" spcFirstLastPara="1" rIns="45725" wrap="square" tIns="45725">
            <a:noAutofit/>
          </a:bodyPr>
          <a:lstStyle/>
          <a:p>
            <a:pPr indent="0" lvl="0" marL="0" rtl="0" algn="ctr">
              <a:spcBef>
                <a:spcPts val="0"/>
              </a:spcBef>
              <a:spcAft>
                <a:spcPts val="0"/>
              </a:spcAft>
              <a:buNone/>
            </a:pPr>
            <a:r>
              <a:rPr b="1" lang="en-US" sz="900">
                <a:solidFill>
                  <a:srgbClr val="FFFFFF"/>
                </a:solidFill>
                <a:latin typeface="Inter"/>
                <a:ea typeface="Inter"/>
                <a:cs typeface="Inter"/>
                <a:sym typeface="Inter"/>
              </a:rPr>
              <a:t>Enduring</a:t>
            </a:r>
            <a:br>
              <a:rPr b="1" lang="en-US" sz="900">
                <a:solidFill>
                  <a:srgbClr val="FFFFFF"/>
                </a:solidFill>
                <a:latin typeface="Inter"/>
                <a:ea typeface="Inter"/>
                <a:cs typeface="Inter"/>
                <a:sym typeface="Inter"/>
              </a:rPr>
            </a:br>
            <a:r>
              <a:rPr b="1" lang="en-US" sz="900">
                <a:solidFill>
                  <a:srgbClr val="FFFFFF"/>
                </a:solidFill>
                <a:latin typeface="Inter"/>
                <a:ea typeface="Inter"/>
                <a:cs typeface="Inter"/>
                <a:sym typeface="Inter"/>
              </a:rPr>
              <a:t>Impact</a:t>
            </a:r>
            <a:endParaRPr b="1" sz="900">
              <a:solidFill>
                <a:srgbClr val="FFFFFF"/>
              </a:solidFill>
              <a:latin typeface="Inter"/>
              <a:ea typeface="Inter"/>
              <a:cs typeface="Inter"/>
              <a:sym typeface="Inter"/>
            </a:endParaRPr>
          </a:p>
        </p:txBody>
      </p:sp>
      <p:cxnSp>
        <p:nvCxnSpPr>
          <p:cNvPr id="600" name="Google Shape;600;p63"/>
          <p:cNvCxnSpPr/>
          <p:nvPr/>
        </p:nvCxnSpPr>
        <p:spPr>
          <a:xfrm>
            <a:off x="6368694" y="2508683"/>
            <a:ext cx="205200" cy="205200"/>
          </a:xfrm>
          <a:prstGeom prst="straightConnector1">
            <a:avLst/>
          </a:prstGeom>
          <a:noFill/>
          <a:ln cap="flat" cmpd="sng" w="19050">
            <a:solidFill>
              <a:srgbClr val="FFFFFF"/>
            </a:solidFill>
            <a:prstDash val="solid"/>
            <a:round/>
            <a:headEnd len="med" w="med" type="none"/>
            <a:tailEnd len="med" w="med" type="none"/>
          </a:ln>
        </p:spPr>
      </p:cxnSp>
      <p:cxnSp>
        <p:nvCxnSpPr>
          <p:cNvPr id="601" name="Google Shape;601;p63"/>
          <p:cNvCxnSpPr/>
          <p:nvPr/>
        </p:nvCxnSpPr>
        <p:spPr>
          <a:xfrm flipH="1" rot="10800000">
            <a:off x="6351995" y="2714025"/>
            <a:ext cx="222000" cy="222000"/>
          </a:xfrm>
          <a:prstGeom prst="straightConnector1">
            <a:avLst/>
          </a:prstGeom>
          <a:noFill/>
          <a:ln cap="flat" cmpd="sng" w="19050">
            <a:solidFill>
              <a:srgbClr val="FFFFFF"/>
            </a:solidFill>
            <a:prstDash val="solid"/>
            <a:round/>
            <a:headEnd len="med" w="med" type="none"/>
            <a:tailEnd len="med" w="med" type="none"/>
          </a:ln>
        </p:spPr>
      </p:cxnSp>
      <p:cxnSp>
        <p:nvCxnSpPr>
          <p:cNvPr id="602" name="Google Shape;602;p63"/>
          <p:cNvCxnSpPr/>
          <p:nvPr/>
        </p:nvCxnSpPr>
        <p:spPr>
          <a:xfrm>
            <a:off x="6104681" y="2713959"/>
            <a:ext cx="469500" cy="0"/>
          </a:xfrm>
          <a:prstGeom prst="straightConnector1">
            <a:avLst/>
          </a:prstGeom>
          <a:noFill/>
          <a:ln cap="flat" cmpd="sng" w="19050">
            <a:solidFill>
              <a:srgbClr val="FFFFFF"/>
            </a:solidFill>
            <a:prstDash val="solid"/>
            <a:round/>
            <a:headEnd len="med" w="med" type="none"/>
            <a:tailEnd len="med" w="med" type="none"/>
          </a:ln>
        </p:spPr>
      </p:cxnSp>
      <p:sp>
        <p:nvSpPr>
          <p:cNvPr id="603" name="Google Shape;603;p63"/>
          <p:cNvSpPr txBox="1"/>
          <p:nvPr>
            <p:ph idx="4294967295"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64"/>
          <p:cNvSpPr txBox="1"/>
          <p:nvPr>
            <p:ph type="title"/>
          </p:nvPr>
        </p:nvSpPr>
        <p:spPr>
          <a:xfrm>
            <a:off x="798563" y="381488"/>
            <a:ext cx="9020400" cy="604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t>Outputs &amp; Outcomes</a:t>
            </a:r>
            <a:r>
              <a:rPr lang="en-US">
                <a:solidFill>
                  <a:schemeClr val="accent1"/>
                </a:solidFill>
              </a:rPr>
              <a:t>_</a:t>
            </a:r>
            <a:endParaRPr>
              <a:solidFill>
                <a:schemeClr val="accent1"/>
              </a:solidFill>
            </a:endParaRPr>
          </a:p>
          <a:p>
            <a:pPr indent="0" lvl="0" marL="0" rtl="0" algn="l">
              <a:lnSpc>
                <a:spcPct val="100000"/>
              </a:lnSpc>
              <a:spcBef>
                <a:spcPts val="0"/>
              </a:spcBef>
              <a:spcAft>
                <a:spcPts val="0"/>
              </a:spcAft>
              <a:buNone/>
            </a:pPr>
            <a:r>
              <a:rPr lang="en-US">
                <a:solidFill>
                  <a:schemeClr val="accent1"/>
                </a:solidFill>
              </a:rPr>
              <a:t>Emphasising the outcome and impact of what we do</a:t>
            </a:r>
            <a:br>
              <a:rPr lang="en-US"/>
            </a:br>
            <a:endParaRPr>
              <a:solidFill>
                <a:srgbClr val="00E5A4"/>
              </a:solidFill>
            </a:endParaRPr>
          </a:p>
        </p:txBody>
      </p:sp>
      <p:sp>
        <p:nvSpPr>
          <p:cNvPr id="609" name="Google Shape;609;p64"/>
          <p:cNvSpPr txBox="1"/>
          <p:nvPr>
            <p:ph idx="12" type="sldNum"/>
          </p:nvPr>
        </p:nvSpPr>
        <p:spPr>
          <a:xfrm>
            <a:off x="1103313" y="6349350"/>
            <a:ext cx="794400" cy="2583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sp>
        <p:nvSpPr>
          <p:cNvPr id="610" name="Google Shape;610;p64"/>
          <p:cNvSpPr txBox="1"/>
          <p:nvPr/>
        </p:nvSpPr>
        <p:spPr>
          <a:xfrm>
            <a:off x="827488" y="1542313"/>
            <a:ext cx="1278000" cy="414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800">
                <a:solidFill>
                  <a:schemeClr val="accent1"/>
                </a:solidFill>
                <a:latin typeface="Inter"/>
                <a:ea typeface="Inter"/>
                <a:cs typeface="Inter"/>
                <a:sym typeface="Inter"/>
              </a:rPr>
              <a:t>Outputs</a:t>
            </a:r>
            <a:endParaRPr b="1" sz="800">
              <a:solidFill>
                <a:schemeClr val="accent1"/>
              </a:solidFill>
              <a:latin typeface="Inter"/>
              <a:ea typeface="Inter"/>
              <a:cs typeface="Inter"/>
              <a:sym typeface="Inter"/>
            </a:endParaRPr>
          </a:p>
          <a:p>
            <a:pPr indent="0" lvl="0" marL="0" rtl="0" algn="l">
              <a:lnSpc>
                <a:spcPct val="115000"/>
              </a:lnSpc>
              <a:spcBef>
                <a:spcPts val="0"/>
              </a:spcBef>
              <a:spcAft>
                <a:spcPts val="0"/>
              </a:spcAft>
              <a:buNone/>
            </a:pPr>
            <a:r>
              <a:t/>
            </a:r>
            <a:endParaRPr sz="800">
              <a:solidFill>
                <a:srgbClr val="FFFFFF"/>
              </a:solidFill>
              <a:latin typeface="Inter"/>
              <a:ea typeface="Inter"/>
              <a:cs typeface="Inter"/>
              <a:sym typeface="Inter"/>
            </a:endParaRPr>
          </a:p>
        </p:txBody>
      </p:sp>
      <p:graphicFrame>
        <p:nvGraphicFramePr>
          <p:cNvPr id="611" name="Google Shape;611;p64"/>
          <p:cNvGraphicFramePr/>
          <p:nvPr/>
        </p:nvGraphicFramePr>
        <p:xfrm>
          <a:off x="2204200" y="1454138"/>
          <a:ext cx="3000000" cy="3000000"/>
        </p:xfrm>
        <a:graphic>
          <a:graphicData uri="http://schemas.openxmlformats.org/drawingml/2006/table">
            <a:tbl>
              <a:tblPr>
                <a:noFill/>
                <a:tableStyleId>{7DA89F2A-541B-4488-9614-35AF9B49816C}</a:tableStyleId>
              </a:tblPr>
              <a:tblGrid>
                <a:gridCol w="505650"/>
                <a:gridCol w="505650"/>
                <a:gridCol w="505650"/>
                <a:gridCol w="505650"/>
                <a:gridCol w="505650"/>
                <a:gridCol w="505650"/>
                <a:gridCol w="505650"/>
                <a:gridCol w="505650"/>
                <a:gridCol w="505650"/>
                <a:gridCol w="505650"/>
                <a:gridCol w="505650"/>
                <a:gridCol w="505650"/>
              </a:tblGrid>
              <a:tr h="637050">
                <a:tc gridSpan="3">
                  <a:txBody>
                    <a:bodyPr/>
                    <a:lstStyle/>
                    <a:p>
                      <a:pPr indent="0" lvl="0" marL="0" rtl="0" algn="l">
                        <a:spcBef>
                          <a:spcPts val="0"/>
                        </a:spcBef>
                        <a:spcAft>
                          <a:spcPts val="0"/>
                        </a:spcAft>
                        <a:buNone/>
                      </a:pPr>
                      <a:r>
                        <a:rPr b="1" lang="en-US" sz="1100">
                          <a:solidFill>
                            <a:schemeClr val="dk2"/>
                          </a:solidFill>
                          <a:latin typeface="Inter"/>
                          <a:ea typeface="Inter"/>
                          <a:cs typeface="Inter"/>
                          <a:sym typeface="Inter"/>
                        </a:rPr>
                        <a:t>Product </a:t>
                      </a:r>
                      <a:br>
                        <a:rPr b="1" lang="en-US" sz="1100">
                          <a:solidFill>
                            <a:schemeClr val="dk2"/>
                          </a:solidFill>
                          <a:latin typeface="Inter"/>
                          <a:ea typeface="Inter"/>
                          <a:cs typeface="Inter"/>
                          <a:sym typeface="Inter"/>
                        </a:rPr>
                      </a:br>
                      <a:r>
                        <a:rPr b="1" lang="en-US" sz="1100">
                          <a:solidFill>
                            <a:schemeClr val="dk2"/>
                          </a:solidFill>
                          <a:latin typeface="Inter"/>
                          <a:ea typeface="Inter"/>
                          <a:cs typeface="Inter"/>
                          <a:sym typeface="Inter"/>
                        </a:rPr>
                        <a:t>solutions </a:t>
                      </a:r>
                      <a:br>
                        <a:rPr b="1" lang="en-US" sz="1100">
                          <a:solidFill>
                            <a:schemeClr val="dk2"/>
                          </a:solidFill>
                          <a:latin typeface="Inter"/>
                          <a:ea typeface="Inter"/>
                          <a:cs typeface="Inter"/>
                          <a:sym typeface="Inter"/>
                        </a:rPr>
                      </a:br>
                      <a:r>
                        <a:rPr lang="en-US" sz="1100">
                          <a:solidFill>
                            <a:schemeClr val="dk2"/>
                          </a:solidFill>
                          <a:latin typeface="Inter Light"/>
                          <a:ea typeface="Inter Light"/>
                          <a:cs typeface="Inter Light"/>
                          <a:sym typeface="Inter Light"/>
                        </a:rPr>
                        <a:t>that </a:t>
                      </a:r>
                      <a:r>
                        <a:rPr lang="en-US" sz="1100">
                          <a:solidFill>
                            <a:srgbClr val="FFFFFF"/>
                          </a:solidFill>
                          <a:latin typeface="Inter Light"/>
                          <a:ea typeface="Inter Light"/>
                          <a:cs typeface="Inter Light"/>
                          <a:sym typeface="Inter Light"/>
                        </a:rPr>
                        <a:t> </a:t>
                      </a:r>
                      <a:endParaRPr b="1" sz="1100">
                        <a:solidFill>
                          <a:srgbClr val="FFFFFF"/>
                        </a:solidFill>
                        <a:latin typeface="Inter"/>
                        <a:ea typeface="Inter"/>
                        <a:cs typeface="Inter"/>
                        <a:sym typeface="Inter"/>
                      </a:endParaRPr>
                    </a:p>
                  </a:txBody>
                  <a:tcPr marT="137150" marB="46800" marR="137150" marL="137150" anchor="b">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E5A4"/>
                    </a:solidFill>
                  </a:tcPr>
                </a:tc>
                <a:tc hMerge="1"/>
                <a:tc hMerge="1"/>
                <a:tc gridSpan="3">
                  <a:txBody>
                    <a:bodyPr/>
                    <a:lstStyle/>
                    <a:p>
                      <a:pPr indent="0" lvl="0" marL="0" rtl="0" algn="l">
                        <a:spcBef>
                          <a:spcPts val="0"/>
                        </a:spcBef>
                        <a:spcAft>
                          <a:spcPts val="0"/>
                        </a:spcAft>
                        <a:buNone/>
                      </a:pPr>
                      <a:r>
                        <a:rPr b="1" lang="en-US" sz="1100">
                          <a:solidFill>
                            <a:srgbClr val="FFFFFF"/>
                          </a:solidFill>
                          <a:latin typeface="Inter"/>
                          <a:ea typeface="Inter"/>
                          <a:cs typeface="Inter"/>
                          <a:sym typeface="Inter"/>
                        </a:rPr>
                        <a:t>Modern </a:t>
                      </a:r>
                      <a:br>
                        <a:rPr b="1" lang="en-US" sz="1100">
                          <a:solidFill>
                            <a:srgbClr val="FFFFFF"/>
                          </a:solidFill>
                          <a:latin typeface="Inter"/>
                          <a:ea typeface="Inter"/>
                          <a:cs typeface="Inter"/>
                          <a:sym typeface="Inter"/>
                        </a:rPr>
                      </a:br>
                      <a:r>
                        <a:rPr b="1" lang="en-US" sz="1100">
                          <a:solidFill>
                            <a:srgbClr val="FFFFFF"/>
                          </a:solidFill>
                          <a:latin typeface="Inter"/>
                          <a:ea typeface="Inter"/>
                          <a:cs typeface="Inter"/>
                          <a:sym typeface="Inter"/>
                        </a:rPr>
                        <a:t>platforms</a:t>
                      </a:r>
                      <a:r>
                        <a:rPr lang="en-US" sz="1100">
                          <a:solidFill>
                            <a:srgbClr val="FFFFFF"/>
                          </a:solidFill>
                          <a:latin typeface="Inter Light"/>
                          <a:ea typeface="Inter Light"/>
                          <a:cs typeface="Inter Light"/>
                          <a:sym typeface="Inter Light"/>
                        </a:rPr>
                        <a:t> </a:t>
                      </a:r>
                      <a:br>
                        <a:rPr lang="en-US" sz="1100">
                          <a:solidFill>
                            <a:srgbClr val="FFFFFF"/>
                          </a:solidFill>
                          <a:latin typeface="Inter Light"/>
                          <a:ea typeface="Inter Light"/>
                          <a:cs typeface="Inter Light"/>
                          <a:sym typeface="Inter Light"/>
                        </a:rPr>
                      </a:br>
                      <a:r>
                        <a:rPr lang="en-US" sz="1100">
                          <a:solidFill>
                            <a:srgbClr val="FFFFFF"/>
                          </a:solidFill>
                          <a:latin typeface="Inter Light"/>
                          <a:ea typeface="Inter Light"/>
                          <a:cs typeface="Inter Light"/>
                          <a:sym typeface="Inter Light"/>
                        </a:rPr>
                        <a:t>that</a:t>
                      </a:r>
                      <a:r>
                        <a:rPr b="1" lang="en-US" sz="1100">
                          <a:solidFill>
                            <a:srgbClr val="FFFFFF"/>
                          </a:solidFill>
                          <a:latin typeface="Inter"/>
                          <a:ea typeface="Inter"/>
                          <a:cs typeface="Inter"/>
                          <a:sym typeface="Inter"/>
                        </a:rPr>
                        <a:t> </a:t>
                      </a:r>
                      <a:endParaRPr b="1" sz="1100">
                        <a:solidFill>
                          <a:srgbClr val="FFFFFF"/>
                        </a:solidFill>
                        <a:latin typeface="Inter"/>
                        <a:ea typeface="Inter"/>
                        <a:cs typeface="Inter"/>
                        <a:sym typeface="Inter"/>
                      </a:endParaRPr>
                    </a:p>
                  </a:txBody>
                  <a:tcPr marT="137150" marB="46800" marR="137150" marL="137150" anchor="b">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2"/>
                    </a:solidFill>
                  </a:tcPr>
                </a:tc>
                <a:tc hMerge="1"/>
                <a:tc hMerge="1"/>
                <a:tc gridSpan="3">
                  <a:txBody>
                    <a:bodyPr/>
                    <a:lstStyle/>
                    <a:p>
                      <a:pPr indent="0" lvl="0" marL="0" rtl="0" algn="l">
                        <a:spcBef>
                          <a:spcPts val="0"/>
                        </a:spcBef>
                        <a:spcAft>
                          <a:spcPts val="0"/>
                        </a:spcAft>
                        <a:buNone/>
                      </a:pPr>
                      <a:r>
                        <a:rPr b="1" lang="en-US" sz="1100">
                          <a:solidFill>
                            <a:srgbClr val="FFFFFF"/>
                          </a:solidFill>
                          <a:latin typeface="Inter"/>
                          <a:ea typeface="Inter"/>
                          <a:cs typeface="Inter"/>
                          <a:sym typeface="Inter"/>
                        </a:rPr>
                        <a:t>Data </a:t>
                      </a:r>
                      <a:br>
                        <a:rPr b="1" lang="en-US" sz="1100">
                          <a:solidFill>
                            <a:srgbClr val="FFFFFF"/>
                          </a:solidFill>
                          <a:latin typeface="Inter"/>
                          <a:ea typeface="Inter"/>
                          <a:cs typeface="Inter"/>
                          <a:sym typeface="Inter"/>
                        </a:rPr>
                      </a:br>
                      <a:r>
                        <a:rPr b="1" lang="en-US" sz="1100">
                          <a:solidFill>
                            <a:srgbClr val="FFFFFF"/>
                          </a:solidFill>
                          <a:latin typeface="Inter"/>
                          <a:ea typeface="Inter"/>
                          <a:cs typeface="Inter"/>
                          <a:sym typeface="Inter"/>
                        </a:rPr>
                        <a:t>solutions</a:t>
                      </a:r>
                      <a:r>
                        <a:rPr lang="en-US" sz="1100">
                          <a:solidFill>
                            <a:srgbClr val="FFFFFF"/>
                          </a:solidFill>
                          <a:latin typeface="Inter Light"/>
                          <a:ea typeface="Inter Light"/>
                          <a:cs typeface="Inter Light"/>
                          <a:sym typeface="Inter Light"/>
                        </a:rPr>
                        <a:t> </a:t>
                      </a:r>
                      <a:br>
                        <a:rPr lang="en-US" sz="1100">
                          <a:solidFill>
                            <a:srgbClr val="FFFFFF"/>
                          </a:solidFill>
                          <a:latin typeface="Inter Light"/>
                          <a:ea typeface="Inter Light"/>
                          <a:cs typeface="Inter Light"/>
                          <a:sym typeface="Inter Light"/>
                        </a:rPr>
                      </a:br>
                      <a:r>
                        <a:rPr lang="en-US" sz="1100">
                          <a:solidFill>
                            <a:srgbClr val="FFFFFF"/>
                          </a:solidFill>
                          <a:latin typeface="Inter Light"/>
                          <a:ea typeface="Inter Light"/>
                          <a:cs typeface="Inter Light"/>
                          <a:sym typeface="Inter Light"/>
                        </a:rPr>
                        <a:t>that </a:t>
                      </a:r>
                      <a:endParaRPr sz="1100">
                        <a:solidFill>
                          <a:srgbClr val="FFFFFF"/>
                        </a:solidFill>
                        <a:latin typeface="Inter Light"/>
                        <a:ea typeface="Inter Light"/>
                        <a:cs typeface="Inter Light"/>
                        <a:sym typeface="Inter Light"/>
                      </a:endParaRPr>
                    </a:p>
                  </a:txBody>
                  <a:tcPr marT="137150" marB="46800" marR="137150" marL="137150" anchor="b">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hMerge="1"/>
                <a:tc hMerge="1"/>
                <a:tc gridSpan="3">
                  <a:txBody>
                    <a:bodyPr/>
                    <a:lstStyle/>
                    <a:p>
                      <a:pPr indent="0" lvl="0" marL="0" rtl="0" algn="l">
                        <a:spcBef>
                          <a:spcPts val="0"/>
                        </a:spcBef>
                        <a:spcAft>
                          <a:spcPts val="0"/>
                        </a:spcAft>
                        <a:buNone/>
                      </a:pPr>
                      <a:r>
                        <a:t/>
                      </a:r>
                      <a:endParaRPr b="1" sz="1100">
                        <a:solidFill>
                          <a:srgbClr val="FFFFFF"/>
                        </a:solidFill>
                        <a:latin typeface="Inter"/>
                        <a:ea typeface="Inter"/>
                        <a:cs typeface="Inter"/>
                        <a:sym typeface="Inter"/>
                      </a:endParaRPr>
                    </a:p>
                  </a:txBody>
                  <a:tcPr marT="137150" marB="46800" marR="137150" marL="137150" anchor="b">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r>
              <a:tr h="778500">
                <a:tc gridSpan="3">
                  <a:txBody>
                    <a:bodyPr/>
                    <a:lstStyle/>
                    <a:p>
                      <a:pPr indent="0" lvl="0" marL="0" rtl="0" algn="l">
                        <a:spcBef>
                          <a:spcPts val="0"/>
                        </a:spcBef>
                        <a:spcAft>
                          <a:spcPts val="0"/>
                        </a:spcAft>
                        <a:buNone/>
                      </a:pPr>
                      <a:r>
                        <a:rPr b="1" lang="en-US" sz="1100">
                          <a:solidFill>
                            <a:srgbClr val="FFFFFF"/>
                          </a:solidFill>
                          <a:latin typeface="Inter"/>
                          <a:ea typeface="Inter"/>
                          <a:cs typeface="Inter"/>
                          <a:sym typeface="Inter"/>
                        </a:rPr>
                        <a:t>accelerate growth</a:t>
                      </a:r>
                      <a:endParaRPr b="1" sz="1100">
                        <a:solidFill>
                          <a:srgbClr val="FFFFFF"/>
                        </a:solidFill>
                        <a:latin typeface="Inter"/>
                        <a:ea typeface="Inter"/>
                        <a:cs typeface="Inter"/>
                        <a:sym typeface="Inter"/>
                      </a:endParaRPr>
                    </a:p>
                  </a:txBody>
                  <a:tcPr marT="46800" marB="100800" marR="137150" marL="137150">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E5A4">
                        <a:alpha val="60630"/>
                      </a:srgbClr>
                    </a:solidFill>
                  </a:tcPr>
                </a:tc>
                <a:tc hMerge="1"/>
                <a:tc hMerge="1"/>
                <a:tc gridSpan="3">
                  <a:txBody>
                    <a:bodyPr/>
                    <a:lstStyle/>
                    <a:p>
                      <a:pPr indent="0" lvl="0" marL="0" rtl="0" algn="l">
                        <a:spcBef>
                          <a:spcPts val="0"/>
                        </a:spcBef>
                        <a:spcAft>
                          <a:spcPts val="0"/>
                        </a:spcAft>
                        <a:buNone/>
                      </a:pPr>
                      <a:r>
                        <a:rPr b="1" lang="en-US" sz="1100">
                          <a:solidFill>
                            <a:srgbClr val="FFFFFF"/>
                          </a:solidFill>
                          <a:latin typeface="Inter"/>
                          <a:ea typeface="Inter"/>
                          <a:cs typeface="Inter"/>
                          <a:sym typeface="Inter"/>
                        </a:rPr>
                        <a:t>transform business </a:t>
                      </a:r>
                      <a:endParaRPr b="1" sz="1100">
                        <a:solidFill>
                          <a:srgbClr val="FFFFFF"/>
                        </a:solidFill>
                        <a:latin typeface="Inter"/>
                        <a:ea typeface="Inter"/>
                        <a:cs typeface="Inter"/>
                        <a:sym typeface="Inter"/>
                      </a:endParaRPr>
                    </a:p>
                  </a:txBody>
                  <a:tcPr marT="46800" marB="100800" marR="137150" marL="137150">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9866FF">
                        <a:alpha val="65630"/>
                      </a:srgbClr>
                    </a:solidFill>
                  </a:tcPr>
                </a:tc>
                <a:tc hMerge="1"/>
                <a:tc hMerge="1"/>
                <a:tc gridSpan="3">
                  <a:txBody>
                    <a:bodyPr/>
                    <a:lstStyle/>
                    <a:p>
                      <a:pPr indent="0" lvl="0" marL="0" rtl="0" algn="l">
                        <a:spcBef>
                          <a:spcPts val="0"/>
                        </a:spcBef>
                        <a:spcAft>
                          <a:spcPts val="0"/>
                        </a:spcAft>
                        <a:buNone/>
                      </a:pPr>
                      <a:r>
                        <a:rPr b="1" lang="en-US" sz="1100">
                          <a:solidFill>
                            <a:srgbClr val="FFFFFF"/>
                          </a:solidFill>
                          <a:latin typeface="Inter"/>
                          <a:ea typeface="Inter"/>
                          <a:cs typeface="Inter"/>
                          <a:sym typeface="Inter"/>
                        </a:rPr>
                        <a:t>empower business</a:t>
                      </a:r>
                      <a:endParaRPr b="1" sz="1100">
                        <a:solidFill>
                          <a:srgbClr val="FFFFFF"/>
                        </a:solidFill>
                        <a:latin typeface="Inter"/>
                        <a:ea typeface="Inter"/>
                        <a:cs typeface="Inter"/>
                        <a:sym typeface="Inter"/>
                      </a:endParaRPr>
                    </a:p>
                  </a:txBody>
                  <a:tcPr marT="46800" marB="100800" marR="137150" marL="137150">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A5ED5"/>
                    </a:solidFill>
                  </a:tcPr>
                </a:tc>
                <a:tc hMerge="1"/>
                <a:tc hMerge="1"/>
                <a:tc gridSpan="3">
                  <a:txBody>
                    <a:bodyPr/>
                    <a:lstStyle/>
                    <a:p>
                      <a:pPr indent="0" lvl="0" marL="0" rtl="0" algn="l">
                        <a:spcBef>
                          <a:spcPts val="0"/>
                        </a:spcBef>
                        <a:spcAft>
                          <a:spcPts val="0"/>
                        </a:spcAft>
                        <a:buNone/>
                      </a:pPr>
                      <a:r>
                        <a:rPr b="1" lang="en-US" sz="1100">
                          <a:solidFill>
                            <a:schemeClr val="dk2"/>
                          </a:solidFill>
                          <a:latin typeface="Inter"/>
                          <a:ea typeface="Inter"/>
                          <a:cs typeface="Inter"/>
                          <a:sym typeface="Inter"/>
                        </a:rPr>
                        <a:t>Enhanced</a:t>
                      </a:r>
                      <a:br>
                        <a:rPr b="1" lang="en-US" sz="1100">
                          <a:solidFill>
                            <a:schemeClr val="dk2"/>
                          </a:solidFill>
                          <a:latin typeface="Inter"/>
                          <a:ea typeface="Inter"/>
                          <a:cs typeface="Inter"/>
                          <a:sym typeface="Inter"/>
                        </a:rPr>
                      </a:br>
                      <a:r>
                        <a:rPr b="1" lang="en-US" sz="1100">
                          <a:solidFill>
                            <a:schemeClr val="dk2"/>
                          </a:solidFill>
                          <a:latin typeface="Inter"/>
                          <a:ea typeface="Inter"/>
                          <a:cs typeface="Inter"/>
                          <a:sym typeface="Inter"/>
                        </a:rPr>
                        <a:t>capability </a:t>
                      </a:r>
                      <a:r>
                        <a:rPr lang="en-US" sz="1100">
                          <a:solidFill>
                            <a:schemeClr val="dk2"/>
                          </a:solidFill>
                          <a:latin typeface="Inter Light"/>
                          <a:ea typeface="Inter Light"/>
                          <a:cs typeface="Inter Light"/>
                          <a:sym typeface="Inter Light"/>
                        </a:rPr>
                        <a:t>to be</a:t>
                      </a:r>
                      <a:r>
                        <a:rPr b="1" lang="en-US" sz="1100">
                          <a:solidFill>
                            <a:schemeClr val="dk2"/>
                          </a:solidFill>
                          <a:latin typeface="Inter"/>
                          <a:ea typeface="Inter"/>
                          <a:cs typeface="Inter"/>
                          <a:sym typeface="Inter"/>
                        </a:rPr>
                        <a:t> </a:t>
                      </a:r>
                      <a:r>
                        <a:rPr lang="en-US" sz="1100">
                          <a:solidFill>
                            <a:schemeClr val="dk2"/>
                          </a:solidFill>
                          <a:latin typeface="Inter Light"/>
                          <a:ea typeface="Inter Light"/>
                          <a:cs typeface="Inter Light"/>
                          <a:sym typeface="Inter Light"/>
                        </a:rPr>
                        <a:t>better, faster and go further</a:t>
                      </a:r>
                      <a:endParaRPr sz="1100">
                        <a:solidFill>
                          <a:schemeClr val="dk2"/>
                        </a:solidFill>
                        <a:latin typeface="Inter Light"/>
                        <a:ea typeface="Inter Light"/>
                        <a:cs typeface="Inter Light"/>
                        <a:sym typeface="Inter Light"/>
                      </a:endParaRPr>
                    </a:p>
                  </a:txBody>
                  <a:tcPr marT="46800" marB="100800" marR="137150" marL="137150">
                    <a:lnL cap="flat" cmpd="sng">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hMerge="1"/>
                <a:tc hMerge="1"/>
              </a:tr>
              <a:tr h="1642800">
                <a:tc gridSpan="3">
                  <a:txBody>
                    <a:bodyPr/>
                    <a:lstStyle/>
                    <a:p>
                      <a:pPr indent="0" lvl="0" marL="0" rtl="0" algn="l">
                        <a:lnSpc>
                          <a:spcPct val="115000"/>
                        </a:lnSpc>
                        <a:spcBef>
                          <a:spcPts val="0"/>
                        </a:spcBef>
                        <a:spcAft>
                          <a:spcPts val="0"/>
                        </a:spcAft>
                        <a:buNone/>
                      </a:pPr>
                      <a:r>
                        <a:rPr lang="en-US" sz="800">
                          <a:solidFill>
                            <a:schemeClr val="lt1"/>
                          </a:solidFill>
                          <a:latin typeface="Inter Light"/>
                          <a:ea typeface="Inter Light"/>
                          <a:cs typeface="Inter Light"/>
                          <a:sym typeface="Inter Light"/>
                        </a:rPr>
                        <a:t>We design, architect and engineer digital products that improve business outcomes and accelerate growth.</a:t>
                      </a:r>
                      <a:endParaRPr sz="800">
                        <a:solidFill>
                          <a:schemeClr val="lt1"/>
                        </a:solidFill>
                        <a:latin typeface="Inter Light"/>
                        <a:ea typeface="Inter Light"/>
                        <a:cs typeface="Inter Light"/>
                        <a:sym typeface="Inter Light"/>
                      </a:endParaRPr>
                    </a:p>
                  </a:txBody>
                  <a:tcPr marT="137150" marB="137150" marR="137150" marL="13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0"/>
                        </a:spcAft>
                        <a:buNone/>
                      </a:pPr>
                      <a:r>
                        <a:rPr lang="en-US" sz="800">
                          <a:solidFill>
                            <a:schemeClr val="lt1"/>
                          </a:solidFill>
                          <a:latin typeface="Inter Light"/>
                          <a:ea typeface="Inter Light"/>
                          <a:cs typeface="Inter Light"/>
                          <a:sym typeface="Inter Light"/>
                        </a:rPr>
                        <a:t>We transform complex legacy applications into fast, future-ready digital platforms for enterprise.</a:t>
                      </a:r>
                      <a:endParaRPr sz="800">
                        <a:solidFill>
                          <a:schemeClr val="lt1"/>
                        </a:solidFill>
                        <a:latin typeface="Inter Light"/>
                        <a:ea typeface="Inter Light"/>
                        <a:cs typeface="Inter Light"/>
                        <a:sym typeface="Inter Light"/>
                      </a:endParaRPr>
                    </a:p>
                  </a:txBody>
                  <a:tcPr marT="137150" marB="137150" marR="137150" marL="13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0"/>
                        </a:spcAft>
                        <a:buNone/>
                      </a:pPr>
                      <a:r>
                        <a:rPr lang="en-US" sz="900">
                          <a:solidFill>
                            <a:schemeClr val="lt1"/>
                          </a:solidFill>
                          <a:latin typeface="Inter Light"/>
                          <a:ea typeface="Inter Light"/>
                          <a:cs typeface="Inter Light"/>
                          <a:sym typeface="Inter Light"/>
                        </a:rPr>
                        <a:t>We build data-driven solutions that deliver real-time insights, empower businesses and solve business-critical challenges.</a:t>
                      </a:r>
                      <a:endParaRPr sz="900">
                        <a:solidFill>
                          <a:schemeClr val="lt1"/>
                        </a:solidFill>
                        <a:latin typeface="Inter Light"/>
                        <a:ea typeface="Inter Light"/>
                        <a:cs typeface="Inter Light"/>
                        <a:sym typeface="Inter Light"/>
                      </a:endParaRPr>
                    </a:p>
                  </a:txBody>
                  <a:tcPr marT="137150" marB="137150" marR="137150" marL="13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0"/>
                        </a:spcAft>
                        <a:buNone/>
                      </a:pPr>
                      <a:r>
                        <a:rPr lang="en-US" sz="800">
                          <a:solidFill>
                            <a:schemeClr val="lt1"/>
                          </a:solidFill>
                          <a:latin typeface="Inter Light"/>
                          <a:ea typeface="Inter Light"/>
                          <a:cs typeface="Inter Light"/>
                          <a:sym typeface="Inter Light"/>
                        </a:rPr>
                        <a:t>We </a:t>
                      </a:r>
                      <a:r>
                        <a:rPr lang="en-US" sz="800">
                          <a:solidFill>
                            <a:schemeClr val="lt1"/>
                          </a:solidFill>
                          <a:latin typeface="Inter Light"/>
                          <a:ea typeface="Inter Light"/>
                          <a:cs typeface="Inter Light"/>
                          <a:sym typeface="Inter Light"/>
                        </a:rPr>
                        <a:t>grow our clients’ digital capability by delivering developer- empowering platforms and nurturing a high-performance culture.</a:t>
                      </a:r>
                      <a:endParaRPr sz="800">
                        <a:solidFill>
                          <a:schemeClr val="lt1"/>
                        </a:solidFill>
                        <a:latin typeface="Inter Light"/>
                        <a:ea typeface="Inter Light"/>
                        <a:cs typeface="Inter Light"/>
                        <a:sym typeface="Inter Light"/>
                      </a:endParaRPr>
                    </a:p>
                  </a:txBody>
                  <a:tcPr marT="137150" marB="137150" marR="137150" marL="1371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c hMerge="1"/>
                <a:tc hMerge="1"/>
              </a:tr>
            </a:tbl>
          </a:graphicData>
        </a:graphic>
      </p:graphicFrame>
      <p:sp>
        <p:nvSpPr>
          <p:cNvPr id="612" name="Google Shape;612;p64"/>
          <p:cNvSpPr txBox="1"/>
          <p:nvPr/>
        </p:nvSpPr>
        <p:spPr>
          <a:xfrm>
            <a:off x="827488" y="2203813"/>
            <a:ext cx="1136700" cy="1189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800">
                <a:solidFill>
                  <a:schemeClr val="accent1"/>
                </a:solidFill>
                <a:latin typeface="Inter"/>
                <a:ea typeface="Inter"/>
                <a:cs typeface="Inter"/>
                <a:sym typeface="Inter"/>
              </a:rPr>
              <a:t>Outcomes</a:t>
            </a:r>
            <a:endParaRPr b="1" sz="800">
              <a:solidFill>
                <a:schemeClr val="accent1"/>
              </a:solidFill>
              <a:latin typeface="Inter"/>
              <a:ea typeface="Inter"/>
              <a:cs typeface="Inter"/>
              <a:sym typeface="Inter"/>
            </a:endParaRPr>
          </a:p>
          <a:p>
            <a:pPr indent="0" lvl="0" marL="0" rtl="0" algn="l">
              <a:lnSpc>
                <a:spcPct val="115000"/>
              </a:lnSpc>
              <a:spcBef>
                <a:spcPts val="0"/>
              </a:spcBef>
              <a:spcAft>
                <a:spcPts val="0"/>
              </a:spcAft>
              <a:buNone/>
            </a:pPr>
            <a:r>
              <a:rPr lang="en-US" sz="800">
                <a:solidFill>
                  <a:srgbClr val="FFFFFF"/>
                </a:solidFill>
                <a:latin typeface="Inter Light"/>
                <a:ea typeface="Inter Light"/>
                <a:cs typeface="Inter Light"/>
                <a:sym typeface="Inter Light"/>
              </a:rPr>
              <a:t>When presenting our work we emphasise the benefit of what we do in the form of outcomes and outputs.</a:t>
            </a:r>
            <a:endParaRPr sz="800">
              <a:solidFill>
                <a:srgbClr val="FFFFFF"/>
              </a:solidFill>
              <a:latin typeface="Inter Light"/>
              <a:ea typeface="Inter Light"/>
              <a:cs typeface="Inter Light"/>
              <a:sym typeface="Inter Light"/>
            </a:endParaRPr>
          </a:p>
          <a:p>
            <a:pPr indent="0" lvl="0" marL="0" rtl="0" algn="l">
              <a:lnSpc>
                <a:spcPct val="115000"/>
              </a:lnSpc>
              <a:spcBef>
                <a:spcPts val="0"/>
              </a:spcBef>
              <a:spcAft>
                <a:spcPts val="0"/>
              </a:spcAft>
              <a:buNone/>
            </a:pPr>
            <a:r>
              <a:t/>
            </a:r>
            <a:endParaRPr sz="800">
              <a:solidFill>
                <a:srgbClr val="FFFFFF"/>
              </a:solidFill>
              <a:latin typeface="Inter"/>
              <a:ea typeface="Inter"/>
              <a:cs typeface="Inter"/>
              <a:sym typeface="Inter"/>
            </a:endParaRPr>
          </a:p>
        </p:txBody>
      </p:sp>
      <p:grpSp>
        <p:nvGrpSpPr>
          <p:cNvPr id="613" name="Google Shape;613;p64"/>
          <p:cNvGrpSpPr/>
          <p:nvPr/>
        </p:nvGrpSpPr>
        <p:grpSpPr>
          <a:xfrm>
            <a:off x="4736246" y="2425538"/>
            <a:ext cx="385911" cy="385910"/>
            <a:chOff x="1719725" y="767225"/>
            <a:chExt cx="4167500" cy="4167500"/>
          </a:xfrm>
        </p:grpSpPr>
        <p:sp>
          <p:nvSpPr>
            <p:cNvPr id="614" name="Google Shape;614;p64"/>
            <p:cNvSpPr/>
            <p:nvPr/>
          </p:nvSpPr>
          <p:spPr>
            <a:xfrm>
              <a:off x="1719725" y="1681700"/>
              <a:ext cx="4167500" cy="2338525"/>
            </a:xfrm>
            <a:custGeom>
              <a:rect b="b" l="l" r="r" t="t"/>
              <a:pathLst>
                <a:path extrusionOk="0" h="93541" w="166700">
                  <a:moveTo>
                    <a:pt x="83350" y="1"/>
                  </a:moveTo>
                  <a:cubicBezTo>
                    <a:pt x="76818" y="1"/>
                    <a:pt x="70024" y="523"/>
                    <a:pt x="63753" y="1307"/>
                  </a:cubicBezTo>
                  <a:lnTo>
                    <a:pt x="58789" y="2091"/>
                  </a:lnTo>
                  <a:lnTo>
                    <a:pt x="60095" y="11759"/>
                  </a:lnTo>
                  <a:lnTo>
                    <a:pt x="65060" y="10975"/>
                  </a:lnTo>
                  <a:cubicBezTo>
                    <a:pt x="71069" y="10191"/>
                    <a:pt x="77079" y="9930"/>
                    <a:pt x="83350" y="9930"/>
                  </a:cubicBezTo>
                  <a:cubicBezTo>
                    <a:pt x="123326" y="9930"/>
                    <a:pt x="156771" y="26652"/>
                    <a:pt x="156771" y="46771"/>
                  </a:cubicBezTo>
                  <a:cubicBezTo>
                    <a:pt x="156771" y="66890"/>
                    <a:pt x="123326" y="83612"/>
                    <a:pt x="83350" y="83612"/>
                  </a:cubicBezTo>
                  <a:cubicBezTo>
                    <a:pt x="43635" y="83612"/>
                    <a:pt x="9929" y="66628"/>
                    <a:pt x="9929" y="46771"/>
                  </a:cubicBezTo>
                  <a:cubicBezTo>
                    <a:pt x="9929" y="37364"/>
                    <a:pt x="17506" y="28220"/>
                    <a:pt x="30832" y="21165"/>
                  </a:cubicBezTo>
                  <a:lnTo>
                    <a:pt x="35273" y="18813"/>
                  </a:lnTo>
                  <a:lnTo>
                    <a:pt x="30832" y="10191"/>
                  </a:lnTo>
                  <a:lnTo>
                    <a:pt x="26390" y="12542"/>
                  </a:lnTo>
                  <a:cubicBezTo>
                    <a:pt x="9406" y="21426"/>
                    <a:pt x="0" y="33445"/>
                    <a:pt x="0" y="46771"/>
                  </a:cubicBezTo>
                  <a:cubicBezTo>
                    <a:pt x="0" y="72899"/>
                    <a:pt x="36580" y="93541"/>
                    <a:pt x="83350" y="93541"/>
                  </a:cubicBezTo>
                  <a:cubicBezTo>
                    <a:pt x="130120" y="93541"/>
                    <a:pt x="166699" y="72899"/>
                    <a:pt x="166699" y="46771"/>
                  </a:cubicBezTo>
                  <a:cubicBezTo>
                    <a:pt x="166699" y="20642"/>
                    <a:pt x="130120" y="1"/>
                    <a:pt x="83350"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5" name="Google Shape;615;p64"/>
            <p:cNvSpPr/>
            <p:nvPr/>
          </p:nvSpPr>
          <p:spPr>
            <a:xfrm>
              <a:off x="2634200" y="767225"/>
              <a:ext cx="2338525" cy="4167500"/>
            </a:xfrm>
            <a:custGeom>
              <a:rect b="b" l="l" r="r" t="t"/>
              <a:pathLst>
                <a:path extrusionOk="0" h="166700" w="93541">
                  <a:moveTo>
                    <a:pt x="46771" y="0"/>
                  </a:moveTo>
                  <a:cubicBezTo>
                    <a:pt x="20642" y="0"/>
                    <a:pt x="1" y="36580"/>
                    <a:pt x="1" y="83350"/>
                  </a:cubicBezTo>
                  <a:cubicBezTo>
                    <a:pt x="1" y="130120"/>
                    <a:pt x="20642" y="166699"/>
                    <a:pt x="46771" y="166699"/>
                  </a:cubicBezTo>
                  <a:cubicBezTo>
                    <a:pt x="60096" y="166699"/>
                    <a:pt x="72115" y="157293"/>
                    <a:pt x="80999" y="140310"/>
                  </a:cubicBezTo>
                  <a:lnTo>
                    <a:pt x="83351" y="136129"/>
                  </a:lnTo>
                  <a:lnTo>
                    <a:pt x="74467" y="131426"/>
                  </a:lnTo>
                  <a:lnTo>
                    <a:pt x="72377" y="135868"/>
                  </a:lnTo>
                  <a:cubicBezTo>
                    <a:pt x="65322" y="149193"/>
                    <a:pt x="56177" y="156771"/>
                    <a:pt x="46771" y="156771"/>
                  </a:cubicBezTo>
                  <a:cubicBezTo>
                    <a:pt x="26652" y="156771"/>
                    <a:pt x="9930" y="123326"/>
                    <a:pt x="9930" y="83350"/>
                  </a:cubicBezTo>
                  <a:cubicBezTo>
                    <a:pt x="9930" y="43635"/>
                    <a:pt x="26652" y="9929"/>
                    <a:pt x="46771" y="9929"/>
                  </a:cubicBezTo>
                  <a:cubicBezTo>
                    <a:pt x="66890" y="9929"/>
                    <a:pt x="83612" y="43635"/>
                    <a:pt x="83612" y="83350"/>
                  </a:cubicBezTo>
                  <a:cubicBezTo>
                    <a:pt x="83612" y="89621"/>
                    <a:pt x="83351" y="95630"/>
                    <a:pt x="82567" y="101901"/>
                  </a:cubicBezTo>
                  <a:lnTo>
                    <a:pt x="81783" y="106604"/>
                  </a:lnTo>
                  <a:lnTo>
                    <a:pt x="91450" y="107910"/>
                  </a:lnTo>
                  <a:lnTo>
                    <a:pt x="92234" y="103207"/>
                  </a:lnTo>
                  <a:cubicBezTo>
                    <a:pt x="93018" y="96675"/>
                    <a:pt x="93541" y="89882"/>
                    <a:pt x="93541" y="83350"/>
                  </a:cubicBezTo>
                  <a:cubicBezTo>
                    <a:pt x="93541" y="36580"/>
                    <a:pt x="72899" y="0"/>
                    <a:pt x="46771" y="0"/>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6" name="Google Shape;616;p64"/>
            <p:cNvSpPr/>
            <p:nvPr/>
          </p:nvSpPr>
          <p:spPr>
            <a:xfrm>
              <a:off x="3156775" y="2204275"/>
              <a:ext cx="1293375" cy="1293375"/>
            </a:xfrm>
            <a:custGeom>
              <a:rect b="b" l="l" r="r" t="t"/>
              <a:pathLst>
                <a:path extrusionOk="0" h="51735" w="51735">
                  <a:moveTo>
                    <a:pt x="25868" y="9929"/>
                  </a:moveTo>
                  <a:cubicBezTo>
                    <a:pt x="34751" y="9929"/>
                    <a:pt x="41806" y="16984"/>
                    <a:pt x="41806" y="25868"/>
                  </a:cubicBezTo>
                  <a:cubicBezTo>
                    <a:pt x="41806" y="34751"/>
                    <a:pt x="34751" y="41806"/>
                    <a:pt x="25868" y="41806"/>
                  </a:cubicBezTo>
                  <a:cubicBezTo>
                    <a:pt x="16984" y="41806"/>
                    <a:pt x="9929" y="34751"/>
                    <a:pt x="9929" y="25868"/>
                  </a:cubicBezTo>
                  <a:cubicBezTo>
                    <a:pt x="9929" y="16984"/>
                    <a:pt x="16984" y="9929"/>
                    <a:pt x="25868" y="9929"/>
                  </a:cubicBezTo>
                  <a:close/>
                  <a:moveTo>
                    <a:pt x="25868" y="1"/>
                  </a:moveTo>
                  <a:cubicBezTo>
                    <a:pt x="11758" y="1"/>
                    <a:pt x="1" y="11758"/>
                    <a:pt x="1" y="25868"/>
                  </a:cubicBezTo>
                  <a:cubicBezTo>
                    <a:pt x="1" y="40238"/>
                    <a:pt x="11758" y="51735"/>
                    <a:pt x="25868" y="51735"/>
                  </a:cubicBezTo>
                  <a:cubicBezTo>
                    <a:pt x="40238" y="51735"/>
                    <a:pt x="51735" y="40238"/>
                    <a:pt x="51735" y="25868"/>
                  </a:cubicBezTo>
                  <a:cubicBezTo>
                    <a:pt x="51735" y="11758"/>
                    <a:pt x="40238" y="1"/>
                    <a:pt x="25868" y="1"/>
                  </a:cubicBezTo>
                  <a:close/>
                </a:path>
              </a:pathLst>
            </a:cu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17" name="Google Shape;617;p64"/>
          <p:cNvGrpSpPr/>
          <p:nvPr/>
        </p:nvGrpSpPr>
        <p:grpSpPr>
          <a:xfrm>
            <a:off x="7886203" y="1556657"/>
            <a:ext cx="385632" cy="385632"/>
            <a:chOff x="1706650" y="760675"/>
            <a:chExt cx="4187100" cy="4187100"/>
          </a:xfrm>
        </p:grpSpPr>
        <p:sp>
          <p:nvSpPr>
            <p:cNvPr id="618" name="Google Shape;618;p64"/>
            <p:cNvSpPr/>
            <p:nvPr/>
          </p:nvSpPr>
          <p:spPr>
            <a:xfrm>
              <a:off x="4241100" y="1159150"/>
              <a:ext cx="1247675" cy="1254175"/>
            </a:xfrm>
            <a:custGeom>
              <a:rect b="b" l="l" r="r" t="t"/>
              <a:pathLst>
                <a:path extrusionOk="0" h="50167" w="49907">
                  <a:moveTo>
                    <a:pt x="6794" y="0"/>
                  </a:moveTo>
                  <a:lnTo>
                    <a:pt x="1" y="7055"/>
                  </a:lnTo>
                  <a:lnTo>
                    <a:pt x="43113" y="50167"/>
                  </a:lnTo>
                  <a:lnTo>
                    <a:pt x="49906" y="43112"/>
                  </a:lnTo>
                  <a:lnTo>
                    <a:pt x="6794" y="0"/>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19" name="Google Shape;619;p64"/>
            <p:cNvSpPr/>
            <p:nvPr/>
          </p:nvSpPr>
          <p:spPr>
            <a:xfrm>
              <a:off x="1928750" y="1239200"/>
              <a:ext cx="2024975" cy="1546450"/>
            </a:xfrm>
            <a:custGeom>
              <a:rect b="b" l="l" r="r" t="t"/>
              <a:pathLst>
                <a:path extrusionOk="0" h="61858" w="80999">
                  <a:moveTo>
                    <a:pt x="56122" y="0"/>
                  </a:moveTo>
                  <a:cubicBezTo>
                    <a:pt x="34467" y="0"/>
                    <a:pt x="13521" y="11226"/>
                    <a:pt x="1829" y="31026"/>
                  </a:cubicBezTo>
                  <a:lnTo>
                    <a:pt x="0" y="34423"/>
                  </a:lnTo>
                  <a:lnTo>
                    <a:pt x="27435" y="61858"/>
                  </a:lnTo>
                  <a:lnTo>
                    <a:pt x="34490" y="54803"/>
                  </a:lnTo>
                  <a:lnTo>
                    <a:pt x="12280" y="32855"/>
                  </a:lnTo>
                  <a:cubicBezTo>
                    <a:pt x="22418" y="18110"/>
                    <a:pt x="38797" y="9865"/>
                    <a:pt x="55822" y="9865"/>
                  </a:cubicBezTo>
                  <a:cubicBezTo>
                    <a:pt x="62931" y="9865"/>
                    <a:pt x="70152" y="11303"/>
                    <a:pt x="77079" y="14304"/>
                  </a:cubicBezTo>
                  <a:lnTo>
                    <a:pt x="80998" y="5159"/>
                  </a:lnTo>
                  <a:cubicBezTo>
                    <a:pt x="72927" y="1669"/>
                    <a:pt x="64472" y="0"/>
                    <a:pt x="56122"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0" name="Google Shape;620;p64"/>
            <p:cNvSpPr/>
            <p:nvPr/>
          </p:nvSpPr>
          <p:spPr>
            <a:xfrm>
              <a:off x="3868775" y="2694175"/>
              <a:ext cx="1737575" cy="2031525"/>
            </a:xfrm>
            <a:custGeom>
              <a:rect b="b" l="l" r="r" t="t"/>
              <a:pathLst>
                <a:path extrusionOk="0" h="81261" w="69503">
                  <a:moveTo>
                    <a:pt x="56438" y="1"/>
                  </a:moveTo>
                  <a:lnTo>
                    <a:pt x="47554" y="3920"/>
                  </a:lnTo>
                  <a:cubicBezTo>
                    <a:pt x="58006" y="27436"/>
                    <a:pt x="49906" y="54609"/>
                    <a:pt x="29003" y="68980"/>
                  </a:cubicBezTo>
                  <a:lnTo>
                    <a:pt x="6794" y="46771"/>
                  </a:lnTo>
                  <a:lnTo>
                    <a:pt x="1" y="53564"/>
                  </a:lnTo>
                  <a:lnTo>
                    <a:pt x="27435" y="81260"/>
                  </a:lnTo>
                  <a:lnTo>
                    <a:pt x="30832" y="79431"/>
                  </a:lnTo>
                  <a:cubicBezTo>
                    <a:pt x="58267" y="63232"/>
                    <a:pt x="69502" y="29265"/>
                    <a:pt x="56438"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1" name="Google Shape;621;p64"/>
            <p:cNvSpPr/>
            <p:nvPr/>
          </p:nvSpPr>
          <p:spPr>
            <a:xfrm>
              <a:off x="2288000" y="760675"/>
              <a:ext cx="3605750" cy="3605750"/>
            </a:xfrm>
            <a:custGeom>
              <a:rect b="b" l="l" r="r" t="t"/>
              <a:pathLst>
                <a:path extrusionOk="0" h="144230" w="144230">
                  <a:moveTo>
                    <a:pt x="133778" y="10452"/>
                  </a:moveTo>
                  <a:lnTo>
                    <a:pt x="133778" y="10452"/>
                  </a:lnTo>
                  <a:cubicBezTo>
                    <a:pt x="126462" y="89883"/>
                    <a:pt x="62448" y="125417"/>
                    <a:pt x="47816" y="132472"/>
                  </a:cubicBezTo>
                  <a:lnTo>
                    <a:pt x="11759" y="96415"/>
                  </a:lnTo>
                  <a:cubicBezTo>
                    <a:pt x="18552" y="81783"/>
                    <a:pt x="53825" y="17507"/>
                    <a:pt x="133778" y="10452"/>
                  </a:cubicBezTo>
                  <a:close/>
                  <a:moveTo>
                    <a:pt x="144230" y="1"/>
                  </a:moveTo>
                  <a:lnTo>
                    <a:pt x="138743" y="262"/>
                  </a:lnTo>
                  <a:cubicBezTo>
                    <a:pt x="38671" y="5488"/>
                    <a:pt x="1568" y="94586"/>
                    <a:pt x="1307" y="95631"/>
                  </a:cubicBezTo>
                  <a:lnTo>
                    <a:pt x="1" y="98505"/>
                  </a:lnTo>
                  <a:lnTo>
                    <a:pt x="45726" y="144230"/>
                  </a:lnTo>
                  <a:lnTo>
                    <a:pt x="48600" y="142923"/>
                  </a:lnTo>
                  <a:cubicBezTo>
                    <a:pt x="49645" y="142662"/>
                    <a:pt x="138220" y="105298"/>
                    <a:pt x="143968" y="5488"/>
                  </a:cubicBezTo>
                  <a:lnTo>
                    <a:pt x="144230"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2" name="Google Shape;622;p64"/>
            <p:cNvSpPr/>
            <p:nvPr/>
          </p:nvSpPr>
          <p:spPr>
            <a:xfrm>
              <a:off x="3476850" y="2119350"/>
              <a:ext cx="1058225" cy="1058225"/>
            </a:xfrm>
            <a:custGeom>
              <a:rect b="b" l="l" r="r" t="t"/>
              <a:pathLst>
                <a:path extrusionOk="0" h="42329" w="42329">
                  <a:moveTo>
                    <a:pt x="21165" y="9930"/>
                  </a:moveTo>
                  <a:cubicBezTo>
                    <a:pt x="27435" y="9930"/>
                    <a:pt x="32400" y="14894"/>
                    <a:pt x="32400" y="21165"/>
                  </a:cubicBezTo>
                  <a:cubicBezTo>
                    <a:pt x="32400" y="27436"/>
                    <a:pt x="27435" y="32400"/>
                    <a:pt x="21165" y="32400"/>
                  </a:cubicBezTo>
                  <a:cubicBezTo>
                    <a:pt x="14894" y="32400"/>
                    <a:pt x="9929" y="27436"/>
                    <a:pt x="9929" y="21165"/>
                  </a:cubicBezTo>
                  <a:cubicBezTo>
                    <a:pt x="9929" y="14894"/>
                    <a:pt x="14894" y="9930"/>
                    <a:pt x="21165" y="9930"/>
                  </a:cubicBezTo>
                  <a:close/>
                  <a:moveTo>
                    <a:pt x="21165" y="1"/>
                  </a:moveTo>
                  <a:cubicBezTo>
                    <a:pt x="9407" y="1"/>
                    <a:pt x="1" y="9407"/>
                    <a:pt x="1" y="21165"/>
                  </a:cubicBezTo>
                  <a:cubicBezTo>
                    <a:pt x="1" y="32923"/>
                    <a:pt x="9407" y="42329"/>
                    <a:pt x="21165" y="42329"/>
                  </a:cubicBezTo>
                  <a:cubicBezTo>
                    <a:pt x="32922" y="42329"/>
                    <a:pt x="42329" y="32923"/>
                    <a:pt x="42329" y="21165"/>
                  </a:cubicBezTo>
                  <a:cubicBezTo>
                    <a:pt x="42329" y="9407"/>
                    <a:pt x="32922" y="1"/>
                    <a:pt x="21165" y="1"/>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3" name="Google Shape;623;p64"/>
            <p:cNvSpPr/>
            <p:nvPr/>
          </p:nvSpPr>
          <p:spPr>
            <a:xfrm>
              <a:off x="1706650" y="3745850"/>
              <a:ext cx="1254200" cy="1201925"/>
            </a:xfrm>
            <a:custGeom>
              <a:rect b="b" l="l" r="r" t="t"/>
              <a:pathLst>
                <a:path extrusionOk="0" h="48077" w="50168">
                  <a:moveTo>
                    <a:pt x="27174" y="9668"/>
                  </a:moveTo>
                  <a:cubicBezTo>
                    <a:pt x="30048" y="9668"/>
                    <a:pt x="32922" y="10975"/>
                    <a:pt x="35013" y="13065"/>
                  </a:cubicBezTo>
                  <a:cubicBezTo>
                    <a:pt x="39454" y="17507"/>
                    <a:pt x="39454" y="24561"/>
                    <a:pt x="35013" y="29003"/>
                  </a:cubicBezTo>
                  <a:cubicBezTo>
                    <a:pt x="31093" y="32922"/>
                    <a:pt x="19858" y="35797"/>
                    <a:pt x="10974" y="37103"/>
                  </a:cubicBezTo>
                  <a:cubicBezTo>
                    <a:pt x="12281" y="28219"/>
                    <a:pt x="15155" y="16984"/>
                    <a:pt x="19074" y="13065"/>
                  </a:cubicBezTo>
                  <a:cubicBezTo>
                    <a:pt x="21164" y="10713"/>
                    <a:pt x="24039" y="9668"/>
                    <a:pt x="27174" y="9668"/>
                  </a:cubicBezTo>
                  <a:close/>
                  <a:moveTo>
                    <a:pt x="27174" y="1"/>
                  </a:moveTo>
                  <a:cubicBezTo>
                    <a:pt x="21426" y="1"/>
                    <a:pt x="16200" y="2091"/>
                    <a:pt x="12020" y="6010"/>
                  </a:cubicBezTo>
                  <a:cubicBezTo>
                    <a:pt x="3136" y="15155"/>
                    <a:pt x="784" y="39455"/>
                    <a:pt x="523" y="42329"/>
                  </a:cubicBezTo>
                  <a:lnTo>
                    <a:pt x="274" y="47803"/>
                  </a:lnTo>
                  <a:lnTo>
                    <a:pt x="274" y="47803"/>
                  </a:lnTo>
                  <a:lnTo>
                    <a:pt x="5749" y="47554"/>
                  </a:lnTo>
                  <a:cubicBezTo>
                    <a:pt x="8623" y="47293"/>
                    <a:pt x="32922" y="44942"/>
                    <a:pt x="42067" y="35797"/>
                  </a:cubicBezTo>
                  <a:cubicBezTo>
                    <a:pt x="50167" y="27697"/>
                    <a:pt x="50167" y="14371"/>
                    <a:pt x="42067" y="6010"/>
                  </a:cubicBezTo>
                  <a:cubicBezTo>
                    <a:pt x="38148" y="2091"/>
                    <a:pt x="32661" y="1"/>
                    <a:pt x="27174" y="1"/>
                  </a:cubicBezTo>
                  <a:close/>
                  <a:moveTo>
                    <a:pt x="274" y="47803"/>
                  </a:moveTo>
                  <a:lnTo>
                    <a:pt x="0" y="47816"/>
                  </a:lnTo>
                  <a:lnTo>
                    <a:pt x="262" y="48077"/>
                  </a:lnTo>
                  <a:lnTo>
                    <a:pt x="274" y="47803"/>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4" name="Google Shape;624;p64"/>
          <p:cNvGrpSpPr/>
          <p:nvPr/>
        </p:nvGrpSpPr>
        <p:grpSpPr>
          <a:xfrm>
            <a:off x="3177941" y="2425546"/>
            <a:ext cx="385911" cy="385910"/>
            <a:chOff x="1719725" y="767225"/>
            <a:chExt cx="4167500" cy="4167500"/>
          </a:xfrm>
        </p:grpSpPr>
        <p:sp>
          <p:nvSpPr>
            <p:cNvPr id="625" name="Google Shape;625;p64"/>
            <p:cNvSpPr/>
            <p:nvPr/>
          </p:nvSpPr>
          <p:spPr>
            <a:xfrm>
              <a:off x="3019600" y="2112825"/>
              <a:ext cx="692425" cy="986375"/>
            </a:xfrm>
            <a:custGeom>
              <a:rect b="b" l="l" r="r" t="t"/>
              <a:pathLst>
                <a:path extrusionOk="0" h="39455" w="27697">
                  <a:moveTo>
                    <a:pt x="8623" y="1"/>
                  </a:moveTo>
                  <a:lnTo>
                    <a:pt x="1" y="4965"/>
                  </a:lnTo>
                  <a:lnTo>
                    <a:pt x="19074" y="39455"/>
                  </a:lnTo>
                  <a:lnTo>
                    <a:pt x="27697" y="34490"/>
                  </a:lnTo>
                  <a:lnTo>
                    <a:pt x="8623" y="1"/>
                  </a:ln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6" name="Google Shape;626;p64"/>
            <p:cNvSpPr/>
            <p:nvPr/>
          </p:nvSpPr>
          <p:spPr>
            <a:xfrm>
              <a:off x="1719725" y="767225"/>
              <a:ext cx="4167500" cy="4167500"/>
            </a:xfrm>
            <a:custGeom>
              <a:rect b="b" l="l" r="r" t="t"/>
              <a:pathLst>
                <a:path extrusionOk="0" h="166700" w="166700">
                  <a:moveTo>
                    <a:pt x="83350" y="9929"/>
                  </a:moveTo>
                  <a:cubicBezTo>
                    <a:pt x="123849" y="9929"/>
                    <a:pt x="156771" y="42851"/>
                    <a:pt x="156771" y="83350"/>
                  </a:cubicBezTo>
                  <a:cubicBezTo>
                    <a:pt x="156771" y="123849"/>
                    <a:pt x="123849" y="156771"/>
                    <a:pt x="83350" y="156771"/>
                  </a:cubicBezTo>
                  <a:cubicBezTo>
                    <a:pt x="42851" y="156771"/>
                    <a:pt x="9929" y="123849"/>
                    <a:pt x="9929" y="83350"/>
                  </a:cubicBezTo>
                  <a:cubicBezTo>
                    <a:pt x="9929" y="42851"/>
                    <a:pt x="42851" y="9929"/>
                    <a:pt x="83350" y="9929"/>
                  </a:cubicBezTo>
                  <a:close/>
                  <a:moveTo>
                    <a:pt x="83350" y="0"/>
                  </a:moveTo>
                  <a:cubicBezTo>
                    <a:pt x="37364" y="0"/>
                    <a:pt x="0" y="37364"/>
                    <a:pt x="0" y="83350"/>
                  </a:cubicBezTo>
                  <a:cubicBezTo>
                    <a:pt x="0" y="129336"/>
                    <a:pt x="37364" y="166699"/>
                    <a:pt x="83350" y="166699"/>
                  </a:cubicBezTo>
                  <a:cubicBezTo>
                    <a:pt x="129336" y="166699"/>
                    <a:pt x="166699" y="129336"/>
                    <a:pt x="166699" y="83350"/>
                  </a:cubicBezTo>
                  <a:cubicBezTo>
                    <a:pt x="166699" y="37364"/>
                    <a:pt x="129336" y="0"/>
                    <a:pt x="83350"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 name="Google Shape;627;p64"/>
            <p:cNvSpPr/>
            <p:nvPr/>
          </p:nvSpPr>
          <p:spPr>
            <a:xfrm>
              <a:off x="2157375" y="1241300"/>
              <a:ext cx="3298725" cy="2269425"/>
            </a:xfrm>
            <a:custGeom>
              <a:rect b="b" l="l" r="r" t="t"/>
              <a:pathLst>
                <a:path extrusionOk="0" h="90777" w="131949">
                  <a:moveTo>
                    <a:pt x="65753" y="0"/>
                  </a:moveTo>
                  <a:cubicBezTo>
                    <a:pt x="56959" y="0"/>
                    <a:pt x="48215" y="1766"/>
                    <a:pt x="39977" y="5336"/>
                  </a:cubicBezTo>
                  <a:cubicBezTo>
                    <a:pt x="24300" y="12391"/>
                    <a:pt x="12280" y="24933"/>
                    <a:pt x="6010" y="40871"/>
                  </a:cubicBezTo>
                  <a:cubicBezTo>
                    <a:pt x="0" y="56026"/>
                    <a:pt x="0" y="72748"/>
                    <a:pt x="6010" y="87902"/>
                  </a:cubicBezTo>
                  <a:lnTo>
                    <a:pt x="7055" y="90776"/>
                  </a:lnTo>
                  <a:lnTo>
                    <a:pt x="54608" y="90776"/>
                  </a:lnTo>
                  <a:lnTo>
                    <a:pt x="54608" y="81109"/>
                  </a:lnTo>
                  <a:lnTo>
                    <a:pt x="13848" y="81109"/>
                  </a:lnTo>
                  <a:cubicBezTo>
                    <a:pt x="9929" y="69090"/>
                    <a:pt x="10451" y="56287"/>
                    <a:pt x="14893" y="44529"/>
                  </a:cubicBezTo>
                  <a:cubicBezTo>
                    <a:pt x="23351" y="22981"/>
                    <a:pt x="44226" y="9815"/>
                    <a:pt x="66153" y="9815"/>
                  </a:cubicBezTo>
                  <a:cubicBezTo>
                    <a:pt x="72676" y="9815"/>
                    <a:pt x="79292" y="10980"/>
                    <a:pt x="85701" y="13436"/>
                  </a:cubicBezTo>
                  <a:cubicBezTo>
                    <a:pt x="99288" y="18923"/>
                    <a:pt x="110001" y="29113"/>
                    <a:pt x="115749" y="42439"/>
                  </a:cubicBezTo>
                  <a:cubicBezTo>
                    <a:pt x="121236" y="54719"/>
                    <a:pt x="121759" y="68306"/>
                    <a:pt x="117839" y="81109"/>
                  </a:cubicBezTo>
                  <a:lnTo>
                    <a:pt x="77079" y="81109"/>
                  </a:lnTo>
                  <a:lnTo>
                    <a:pt x="77079" y="90776"/>
                  </a:lnTo>
                  <a:lnTo>
                    <a:pt x="124633" y="90776"/>
                  </a:lnTo>
                  <a:lnTo>
                    <a:pt x="125939" y="87902"/>
                  </a:lnTo>
                  <a:cubicBezTo>
                    <a:pt x="131949" y="71703"/>
                    <a:pt x="131687" y="54197"/>
                    <a:pt x="124894" y="38520"/>
                  </a:cubicBezTo>
                  <a:cubicBezTo>
                    <a:pt x="117839" y="22843"/>
                    <a:pt x="105298" y="10562"/>
                    <a:pt x="89359" y="4291"/>
                  </a:cubicBezTo>
                  <a:cubicBezTo>
                    <a:pt x="81673" y="1440"/>
                    <a:pt x="73693" y="0"/>
                    <a:pt x="6575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8" name="Google Shape;628;p64"/>
            <p:cNvSpPr/>
            <p:nvPr/>
          </p:nvSpPr>
          <p:spPr>
            <a:xfrm>
              <a:off x="3274350" y="2864025"/>
              <a:ext cx="1058225" cy="1058225"/>
            </a:xfrm>
            <a:custGeom>
              <a:rect b="b" l="l" r="r" t="t"/>
              <a:pathLst>
                <a:path extrusionOk="0" h="42329" w="42329">
                  <a:moveTo>
                    <a:pt x="21165" y="9929"/>
                  </a:moveTo>
                  <a:cubicBezTo>
                    <a:pt x="27436" y="9929"/>
                    <a:pt x="32400" y="14893"/>
                    <a:pt x="32400" y="21164"/>
                  </a:cubicBezTo>
                  <a:cubicBezTo>
                    <a:pt x="32400" y="27435"/>
                    <a:pt x="27436" y="32400"/>
                    <a:pt x="21165" y="32400"/>
                  </a:cubicBezTo>
                  <a:cubicBezTo>
                    <a:pt x="14894" y="32400"/>
                    <a:pt x="9929" y="27435"/>
                    <a:pt x="9929" y="21164"/>
                  </a:cubicBezTo>
                  <a:cubicBezTo>
                    <a:pt x="9929" y="14893"/>
                    <a:pt x="14894" y="9929"/>
                    <a:pt x="21165" y="9929"/>
                  </a:cubicBezTo>
                  <a:close/>
                  <a:moveTo>
                    <a:pt x="21165" y="0"/>
                  </a:moveTo>
                  <a:cubicBezTo>
                    <a:pt x="9407" y="0"/>
                    <a:pt x="1" y="9407"/>
                    <a:pt x="1" y="21164"/>
                  </a:cubicBezTo>
                  <a:cubicBezTo>
                    <a:pt x="1" y="32661"/>
                    <a:pt x="9668" y="42328"/>
                    <a:pt x="21165" y="42328"/>
                  </a:cubicBezTo>
                  <a:cubicBezTo>
                    <a:pt x="32923" y="42328"/>
                    <a:pt x="42329" y="32661"/>
                    <a:pt x="42329" y="21164"/>
                  </a:cubicBezTo>
                  <a:cubicBezTo>
                    <a:pt x="42329" y="9407"/>
                    <a:pt x="32923" y="0"/>
                    <a:pt x="21165"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9" name="Google Shape;629;p64"/>
          <p:cNvGrpSpPr/>
          <p:nvPr/>
        </p:nvGrpSpPr>
        <p:grpSpPr>
          <a:xfrm>
            <a:off x="6218412" y="2428474"/>
            <a:ext cx="386034" cy="380076"/>
            <a:chOff x="1719725" y="767225"/>
            <a:chExt cx="4232825" cy="4167500"/>
          </a:xfrm>
        </p:grpSpPr>
        <p:sp>
          <p:nvSpPr>
            <p:cNvPr id="630" name="Google Shape;630;p64"/>
            <p:cNvSpPr/>
            <p:nvPr/>
          </p:nvSpPr>
          <p:spPr>
            <a:xfrm>
              <a:off x="3614025" y="1681700"/>
              <a:ext cx="2338525" cy="2142575"/>
            </a:xfrm>
            <a:custGeom>
              <a:rect b="b" l="l" r="r" t="t"/>
              <a:pathLst>
                <a:path extrusionOk="0" h="85703" w="93541">
                  <a:moveTo>
                    <a:pt x="36580" y="1"/>
                  </a:moveTo>
                  <a:lnTo>
                    <a:pt x="36580" y="9930"/>
                  </a:lnTo>
                  <a:lnTo>
                    <a:pt x="78647" y="9930"/>
                  </a:lnTo>
                  <a:lnTo>
                    <a:pt x="65060" y="44158"/>
                  </a:lnTo>
                  <a:lnTo>
                    <a:pt x="78647" y="75773"/>
                  </a:lnTo>
                  <a:lnTo>
                    <a:pt x="9929" y="75773"/>
                  </a:lnTo>
                  <a:lnTo>
                    <a:pt x="9929" y="49645"/>
                  </a:lnTo>
                  <a:lnTo>
                    <a:pt x="0" y="49645"/>
                  </a:lnTo>
                  <a:lnTo>
                    <a:pt x="0" y="85702"/>
                  </a:lnTo>
                  <a:lnTo>
                    <a:pt x="93540" y="85702"/>
                  </a:lnTo>
                  <a:lnTo>
                    <a:pt x="75512" y="44158"/>
                  </a:lnTo>
                  <a:lnTo>
                    <a:pt x="93279" y="1"/>
                  </a:ln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1" name="Google Shape;631;p64"/>
            <p:cNvSpPr/>
            <p:nvPr/>
          </p:nvSpPr>
          <p:spPr>
            <a:xfrm>
              <a:off x="2431725" y="2922800"/>
              <a:ext cx="2220925" cy="248250"/>
            </a:xfrm>
            <a:custGeom>
              <a:rect b="b" l="l" r="r" t="t"/>
              <a:pathLst>
                <a:path extrusionOk="0" h="9930" w="88837">
                  <a:moveTo>
                    <a:pt x="0" y="1"/>
                  </a:moveTo>
                  <a:lnTo>
                    <a:pt x="0" y="9930"/>
                  </a:lnTo>
                  <a:lnTo>
                    <a:pt x="88837" y="9930"/>
                  </a:lnTo>
                  <a:lnTo>
                    <a:pt x="88837" y="1"/>
                  </a:ln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2" name="Google Shape;632;p64"/>
            <p:cNvSpPr/>
            <p:nvPr/>
          </p:nvSpPr>
          <p:spPr>
            <a:xfrm>
              <a:off x="2431725" y="1028500"/>
              <a:ext cx="2345050" cy="2769625"/>
            </a:xfrm>
            <a:custGeom>
              <a:rect b="b" l="l" r="r" t="t"/>
              <a:pathLst>
                <a:path extrusionOk="0" h="110785" w="93802">
                  <a:moveTo>
                    <a:pt x="0" y="0"/>
                  </a:moveTo>
                  <a:lnTo>
                    <a:pt x="0" y="9929"/>
                  </a:lnTo>
                  <a:lnTo>
                    <a:pt x="83872" y="9929"/>
                  </a:lnTo>
                  <a:lnTo>
                    <a:pt x="83872" y="78124"/>
                  </a:lnTo>
                  <a:lnTo>
                    <a:pt x="49383" y="102946"/>
                  </a:lnTo>
                  <a:lnTo>
                    <a:pt x="55131" y="110785"/>
                  </a:lnTo>
                  <a:lnTo>
                    <a:pt x="93801" y="83350"/>
                  </a:lnTo>
                  <a:lnTo>
                    <a:pt x="93801" y="0"/>
                  </a:ln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3" name="Google Shape;633;p64"/>
            <p:cNvSpPr/>
            <p:nvPr/>
          </p:nvSpPr>
          <p:spPr>
            <a:xfrm>
              <a:off x="2307600" y="767225"/>
              <a:ext cx="248250" cy="4167500"/>
            </a:xfrm>
            <a:custGeom>
              <a:rect b="b" l="l" r="r" t="t"/>
              <a:pathLst>
                <a:path extrusionOk="0" h="166700" w="9930">
                  <a:moveTo>
                    <a:pt x="1" y="0"/>
                  </a:moveTo>
                  <a:lnTo>
                    <a:pt x="1" y="166699"/>
                  </a:lnTo>
                  <a:lnTo>
                    <a:pt x="9929" y="166699"/>
                  </a:lnTo>
                  <a:lnTo>
                    <a:pt x="9929" y="0"/>
                  </a:ln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34" name="Google Shape;634;p64"/>
            <p:cNvSpPr/>
            <p:nvPr/>
          </p:nvSpPr>
          <p:spPr>
            <a:xfrm>
              <a:off x="1719725" y="4686475"/>
              <a:ext cx="1450150" cy="248250"/>
            </a:xfrm>
            <a:custGeom>
              <a:rect b="b" l="l" r="r" t="t"/>
              <a:pathLst>
                <a:path extrusionOk="0" h="9930" w="58006">
                  <a:moveTo>
                    <a:pt x="0" y="1"/>
                  </a:moveTo>
                  <a:lnTo>
                    <a:pt x="0" y="9929"/>
                  </a:lnTo>
                  <a:lnTo>
                    <a:pt x="58005" y="9929"/>
                  </a:lnTo>
                  <a:lnTo>
                    <a:pt x="58005" y="1"/>
                  </a:lnTo>
                  <a:close/>
                </a:path>
              </a:pathLst>
            </a:custGeom>
            <a:solidFill>
              <a:schemeClr val="accent3"/>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635" name="Google Shape;635;p64"/>
          <p:cNvSpPr txBox="1"/>
          <p:nvPr>
            <p:ph idx="4294967295"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9" name="Shape 639"/>
        <p:cNvGrpSpPr/>
        <p:nvPr/>
      </p:nvGrpSpPr>
      <p:grpSpPr>
        <a:xfrm>
          <a:off x="0" y="0"/>
          <a:ext cx="0" cy="0"/>
          <a:chOff x="0" y="0"/>
          <a:chExt cx="0" cy="0"/>
        </a:xfrm>
      </p:grpSpPr>
      <p:sp>
        <p:nvSpPr>
          <p:cNvPr id="640" name="Google Shape;640;p65"/>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a:solidFill>
                  <a:schemeClr val="dk1"/>
                </a:solidFill>
              </a:rPr>
              <a:t>Our core competitive advantage</a:t>
            </a:r>
            <a:r>
              <a:rPr lang="en-US">
                <a:solidFill>
                  <a:schemeClr val="accent1"/>
                </a:solidFill>
              </a:rPr>
              <a:t>_</a:t>
            </a:r>
            <a:endParaRPr>
              <a:solidFill>
                <a:schemeClr val="accent1"/>
              </a:solidFill>
            </a:endParaRPr>
          </a:p>
        </p:txBody>
      </p:sp>
      <p:graphicFrame>
        <p:nvGraphicFramePr>
          <p:cNvPr id="641" name="Google Shape;641;p65"/>
          <p:cNvGraphicFramePr/>
          <p:nvPr/>
        </p:nvGraphicFramePr>
        <p:xfrm>
          <a:off x="827500" y="1102663"/>
          <a:ext cx="3000000" cy="3000000"/>
        </p:xfrm>
        <a:graphic>
          <a:graphicData uri="http://schemas.openxmlformats.org/drawingml/2006/table">
            <a:tbl>
              <a:tblPr>
                <a:noFill/>
                <a:tableStyleId>{7DA89F2A-541B-4488-9614-35AF9B49816C}</a:tableStyleId>
              </a:tblPr>
              <a:tblGrid>
                <a:gridCol w="642575"/>
                <a:gridCol w="620400"/>
                <a:gridCol w="620400"/>
                <a:gridCol w="620400"/>
                <a:gridCol w="620400"/>
                <a:gridCol w="620400"/>
                <a:gridCol w="620400"/>
                <a:gridCol w="620400"/>
                <a:gridCol w="620400"/>
                <a:gridCol w="620400"/>
                <a:gridCol w="620400"/>
                <a:gridCol w="620400"/>
              </a:tblGrid>
              <a:tr h="736425">
                <a:tc gridSpan="3">
                  <a:txBody>
                    <a:bodyPr/>
                    <a:lstStyle/>
                    <a:p>
                      <a:pPr indent="0" lvl="0" marL="0" rtl="0" algn="l">
                        <a:spcBef>
                          <a:spcPts val="0"/>
                        </a:spcBef>
                        <a:spcAft>
                          <a:spcPts val="300"/>
                        </a:spcAft>
                        <a:buNone/>
                      </a:pPr>
                      <a:r>
                        <a:rPr lang="en-US" sz="1300">
                          <a:solidFill>
                            <a:schemeClr val="dk2"/>
                          </a:solidFill>
                          <a:latin typeface="Inter Light"/>
                          <a:ea typeface="Inter Light"/>
                          <a:cs typeface="Inter Light"/>
                          <a:sym typeface="Inter Light"/>
                        </a:rPr>
                        <a:t>Talented</a:t>
                      </a:r>
                      <a:br>
                        <a:rPr lang="en-US" sz="1300">
                          <a:solidFill>
                            <a:schemeClr val="dk2"/>
                          </a:solidFill>
                          <a:latin typeface="Inter Light"/>
                          <a:ea typeface="Inter Light"/>
                          <a:cs typeface="Inter Light"/>
                          <a:sym typeface="Inter Light"/>
                        </a:rPr>
                      </a:br>
                      <a:r>
                        <a:rPr b="1" lang="en-US" sz="1300">
                          <a:solidFill>
                            <a:schemeClr val="dk2"/>
                          </a:solidFill>
                          <a:latin typeface="Inter"/>
                          <a:ea typeface="Inter"/>
                          <a:cs typeface="Inter"/>
                          <a:sym typeface="Inter"/>
                        </a:rPr>
                        <a:t>Experts</a:t>
                      </a:r>
                      <a:r>
                        <a:rPr b="1" lang="en-US" sz="1300">
                          <a:solidFill>
                            <a:schemeClr val="accent1"/>
                          </a:solidFill>
                          <a:latin typeface="Inter"/>
                          <a:ea typeface="Inter"/>
                          <a:cs typeface="Inter"/>
                          <a:sym typeface="Inter"/>
                        </a:rPr>
                        <a:t>_</a:t>
                      </a:r>
                      <a:endParaRPr sz="1100">
                        <a:solidFill>
                          <a:schemeClr val="accent1"/>
                        </a:solidFill>
                        <a:latin typeface="Inter Light"/>
                        <a:ea typeface="Inter Light"/>
                        <a:cs typeface="Inter Light"/>
                        <a:sym typeface="Inter Light"/>
                      </a:endParaRPr>
                    </a:p>
                  </a:txBody>
                  <a:tcPr marT="45725" marB="0" marR="274325" marL="0">
                    <a:lnL cap="flat" cmpd="sng">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spcBef>
                          <a:spcPts val="0"/>
                        </a:spcBef>
                        <a:spcAft>
                          <a:spcPts val="300"/>
                        </a:spcAft>
                        <a:buNone/>
                      </a:pPr>
                      <a:r>
                        <a:rPr lang="en-US" sz="1300">
                          <a:solidFill>
                            <a:schemeClr val="dk2"/>
                          </a:solidFill>
                          <a:latin typeface="Inter Light"/>
                          <a:ea typeface="Inter Light"/>
                          <a:cs typeface="Inter Light"/>
                          <a:sym typeface="Inter Light"/>
                        </a:rPr>
                        <a:t>Collaborative</a:t>
                      </a:r>
                      <a:br>
                        <a:rPr b="1" lang="en-US" sz="1300">
                          <a:solidFill>
                            <a:schemeClr val="accent1"/>
                          </a:solidFill>
                          <a:latin typeface="Inter"/>
                          <a:ea typeface="Inter"/>
                          <a:cs typeface="Inter"/>
                          <a:sym typeface="Inter"/>
                        </a:rPr>
                      </a:br>
                      <a:r>
                        <a:rPr b="1" lang="en-US" sz="1300">
                          <a:solidFill>
                            <a:schemeClr val="dk2"/>
                          </a:solidFill>
                          <a:latin typeface="Inter"/>
                          <a:ea typeface="Inter"/>
                          <a:cs typeface="Inter"/>
                          <a:sym typeface="Inter"/>
                        </a:rPr>
                        <a:t>Culture</a:t>
                      </a:r>
                      <a:r>
                        <a:rPr b="1" lang="en-US" sz="1300">
                          <a:solidFill>
                            <a:schemeClr val="accent1"/>
                          </a:solidFill>
                          <a:latin typeface="Inter"/>
                          <a:ea typeface="Inter"/>
                          <a:cs typeface="Inter"/>
                          <a:sym typeface="Inter"/>
                        </a:rPr>
                        <a:t>_ </a:t>
                      </a:r>
                      <a:endParaRPr sz="1100">
                        <a:solidFill>
                          <a:schemeClr val="accent1"/>
                        </a:solidFill>
                        <a:latin typeface="Inter Light"/>
                        <a:ea typeface="Inter Light"/>
                        <a:cs typeface="Inter Light"/>
                        <a:sym typeface="Inter Light"/>
                      </a:endParaRPr>
                    </a:p>
                  </a:txBody>
                  <a:tcPr marT="45725" marB="0" marR="274325" marL="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spcBef>
                          <a:spcPts val="0"/>
                        </a:spcBef>
                        <a:spcAft>
                          <a:spcPts val="300"/>
                        </a:spcAft>
                        <a:buNone/>
                      </a:pPr>
                      <a:r>
                        <a:rPr lang="en-US" sz="1300">
                          <a:solidFill>
                            <a:schemeClr val="dk2"/>
                          </a:solidFill>
                          <a:latin typeface="Inter Light"/>
                          <a:ea typeface="Inter Light"/>
                          <a:cs typeface="Inter Light"/>
                          <a:sym typeface="Inter Light"/>
                        </a:rPr>
                        <a:t>Accelerated</a:t>
                      </a:r>
                      <a:br>
                        <a:rPr b="1" lang="en-US" sz="1300">
                          <a:solidFill>
                            <a:schemeClr val="accent1"/>
                          </a:solidFill>
                          <a:latin typeface="Inter"/>
                          <a:ea typeface="Inter"/>
                          <a:cs typeface="Inter"/>
                          <a:sym typeface="Inter"/>
                        </a:rPr>
                      </a:br>
                      <a:r>
                        <a:rPr b="1" lang="en-US" sz="1300">
                          <a:solidFill>
                            <a:schemeClr val="dk2"/>
                          </a:solidFill>
                          <a:latin typeface="Inter"/>
                          <a:ea typeface="Inter"/>
                          <a:cs typeface="Inter"/>
                          <a:sym typeface="Inter"/>
                        </a:rPr>
                        <a:t>Process</a:t>
                      </a:r>
                      <a:r>
                        <a:rPr b="1" lang="en-US" sz="1300">
                          <a:solidFill>
                            <a:schemeClr val="accent1"/>
                          </a:solidFill>
                          <a:latin typeface="Inter"/>
                          <a:ea typeface="Inter"/>
                          <a:cs typeface="Inter"/>
                          <a:sym typeface="Inter"/>
                        </a:rPr>
                        <a:t> _</a:t>
                      </a:r>
                      <a:endParaRPr sz="1100">
                        <a:solidFill>
                          <a:schemeClr val="accent1"/>
                        </a:solidFill>
                        <a:latin typeface="Inter Light"/>
                        <a:ea typeface="Inter Light"/>
                        <a:cs typeface="Inter Light"/>
                        <a:sym typeface="Inter Light"/>
                      </a:endParaRPr>
                    </a:p>
                  </a:txBody>
                  <a:tcPr marT="45725" marB="0" marR="274325" marL="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spcBef>
                          <a:spcPts val="0"/>
                        </a:spcBef>
                        <a:spcAft>
                          <a:spcPts val="300"/>
                        </a:spcAft>
                        <a:buNone/>
                      </a:pPr>
                      <a:r>
                        <a:rPr lang="en-US" sz="1300">
                          <a:solidFill>
                            <a:schemeClr val="dk2"/>
                          </a:solidFill>
                          <a:latin typeface="Inter Light"/>
                          <a:ea typeface="Inter Light"/>
                          <a:cs typeface="Inter Light"/>
                          <a:sym typeface="Inter Light"/>
                        </a:rPr>
                        <a:t>Experience</a:t>
                      </a:r>
                      <a:r>
                        <a:rPr b="1" lang="en-US" sz="1300">
                          <a:solidFill>
                            <a:schemeClr val="accent1"/>
                          </a:solidFill>
                          <a:latin typeface="Inter"/>
                          <a:ea typeface="Inter"/>
                          <a:cs typeface="Inter"/>
                          <a:sym typeface="Inter"/>
                        </a:rPr>
                        <a:t> </a:t>
                      </a:r>
                      <a:br>
                        <a:rPr b="1" lang="en-US" sz="1300">
                          <a:solidFill>
                            <a:schemeClr val="accent1"/>
                          </a:solidFill>
                          <a:latin typeface="Inter"/>
                          <a:ea typeface="Inter"/>
                          <a:cs typeface="Inter"/>
                          <a:sym typeface="Inter"/>
                        </a:rPr>
                      </a:br>
                      <a:r>
                        <a:rPr b="1" lang="en-US" sz="1300">
                          <a:solidFill>
                            <a:schemeClr val="dk2"/>
                          </a:solidFill>
                          <a:latin typeface="Inter"/>
                          <a:ea typeface="Inter"/>
                          <a:cs typeface="Inter"/>
                          <a:sym typeface="Inter"/>
                        </a:rPr>
                        <a:t>&amp; Passion</a:t>
                      </a:r>
                      <a:r>
                        <a:rPr b="1" lang="en-US" sz="1300">
                          <a:solidFill>
                            <a:schemeClr val="accent1"/>
                          </a:solidFill>
                          <a:latin typeface="Inter"/>
                          <a:ea typeface="Inter"/>
                          <a:cs typeface="Inter"/>
                          <a:sym typeface="Inter"/>
                        </a:rPr>
                        <a:t>_</a:t>
                      </a:r>
                      <a:endParaRPr sz="1100">
                        <a:solidFill>
                          <a:schemeClr val="accent1"/>
                        </a:solidFill>
                        <a:latin typeface="Inter Light"/>
                        <a:ea typeface="Inter Light"/>
                        <a:cs typeface="Inter Light"/>
                        <a:sym typeface="Inter Light"/>
                      </a:endParaRPr>
                    </a:p>
                  </a:txBody>
                  <a:tcPr marT="45725" marB="0" marR="274325" marL="0">
                    <a:lnL cap="flat" cmpd="sng" w="12700">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r>
              <a:tr h="2457075">
                <a:tc gridSpan="3">
                  <a:txBody>
                    <a:bodyPr/>
                    <a:lstStyle/>
                    <a:p>
                      <a:pPr indent="0" lvl="0" marL="0" rtl="0" algn="l">
                        <a:lnSpc>
                          <a:spcPct val="115000"/>
                        </a:lnSpc>
                        <a:spcBef>
                          <a:spcPts val="0"/>
                        </a:spcBef>
                        <a:spcAft>
                          <a:spcPts val="300"/>
                        </a:spcAft>
                        <a:buNone/>
                      </a:pPr>
                      <a:r>
                        <a:rPr lang="en-US" sz="900">
                          <a:solidFill>
                            <a:schemeClr val="dk1"/>
                          </a:solidFill>
                          <a:latin typeface="Inter Light"/>
                          <a:ea typeface="Inter Light"/>
                          <a:cs typeface="Inter Light"/>
                          <a:sym typeface="Inter Light"/>
                        </a:rPr>
                        <a:t>Providing independent high-value insight and strategic advice. Experience &amp; expertise also ensure greater quality, productivity and speed of delivery.</a:t>
                      </a:r>
                      <a:endParaRPr sz="900">
                        <a:solidFill>
                          <a:schemeClr val="dk1"/>
                        </a:solidFill>
                        <a:latin typeface="Inter Light"/>
                        <a:ea typeface="Inter Light"/>
                        <a:cs typeface="Inter Light"/>
                        <a:sym typeface="Inter Light"/>
                      </a:endParaRPr>
                    </a:p>
                  </a:txBody>
                  <a:tcPr marT="0" marB="0" marR="274325" marL="0">
                    <a:lnL cap="flat" cmpd="sng">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300"/>
                        </a:spcAft>
                        <a:buNone/>
                      </a:pPr>
                      <a:r>
                        <a:rPr lang="en-US" sz="900">
                          <a:solidFill>
                            <a:schemeClr val="dk1"/>
                          </a:solidFill>
                          <a:latin typeface="Inter Light"/>
                          <a:ea typeface="Inter Light"/>
                          <a:cs typeface="Inter Light"/>
                          <a:sym typeface="Inter Light"/>
                        </a:rPr>
                        <a:t>Our collaborative approach supports capability building and raises the bar for client teams while nurturing a culture of innovation and sustained performance.</a:t>
                      </a:r>
                      <a:endParaRPr sz="900">
                        <a:solidFill>
                          <a:schemeClr val="dk1"/>
                        </a:solidFill>
                        <a:latin typeface="Inter Light"/>
                        <a:ea typeface="Inter Light"/>
                        <a:cs typeface="Inter Light"/>
                        <a:sym typeface="Inter Light"/>
                      </a:endParaRPr>
                    </a:p>
                  </a:txBody>
                  <a:tcPr marT="0" marB="0" marR="274325" marL="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300"/>
                        </a:spcAft>
                        <a:buNone/>
                      </a:pPr>
                      <a:r>
                        <a:rPr lang="en-US" sz="900">
                          <a:solidFill>
                            <a:schemeClr val="dk1"/>
                          </a:solidFill>
                          <a:latin typeface="Inter Light"/>
                          <a:ea typeface="Inter Light"/>
                          <a:cs typeface="Inter Light"/>
                          <a:sym typeface="Inter Light"/>
                        </a:rPr>
                        <a:t>Our processes combine strategic insight and planning with practical action to accelerate software delivery – reducing time to market and supporting ongoing scalability with leaner teams. </a:t>
                      </a:r>
                      <a:endParaRPr sz="900">
                        <a:solidFill>
                          <a:schemeClr val="dk1"/>
                        </a:solidFill>
                        <a:latin typeface="Inter Light"/>
                        <a:ea typeface="Inter Light"/>
                        <a:cs typeface="Inter Light"/>
                        <a:sym typeface="Inter Light"/>
                      </a:endParaRPr>
                    </a:p>
                  </a:txBody>
                  <a:tcPr marT="0" marB="0" marR="274325" marL="0">
                    <a:lnL cap="flat" cmpd="sng" w="12700">
                      <a:solidFill>
                        <a:srgbClr val="000000">
                          <a:alpha val="0"/>
                        </a:srgbClr>
                      </a:solidFill>
                      <a:prstDash val="solid"/>
                      <a:round/>
                      <a:headEnd len="sm" w="sm" type="none"/>
                      <a:tailEnd len="sm" w="sm" type="none"/>
                    </a:lnL>
                    <a:lnR cap="flat" cmpd="sng" w="12700">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c gridSpan="3">
                  <a:txBody>
                    <a:bodyPr/>
                    <a:lstStyle/>
                    <a:p>
                      <a:pPr indent="0" lvl="0" marL="0" rtl="0" algn="l">
                        <a:lnSpc>
                          <a:spcPct val="115000"/>
                        </a:lnSpc>
                        <a:spcBef>
                          <a:spcPts val="0"/>
                        </a:spcBef>
                        <a:spcAft>
                          <a:spcPts val="300"/>
                        </a:spcAft>
                        <a:buNone/>
                      </a:pPr>
                      <a:r>
                        <a:rPr lang="en-US" sz="900">
                          <a:solidFill>
                            <a:schemeClr val="dk1"/>
                          </a:solidFill>
                          <a:latin typeface="Inter Light"/>
                          <a:ea typeface="Inter Light"/>
                          <a:cs typeface="Inter Light"/>
                          <a:sym typeface="Inter Light"/>
                        </a:rPr>
                        <a:t>We bring over a decade of industry-leading experience in remote delivery across multiple sectors — fueled by an enduring passion for our craft and the impact we deliver. </a:t>
                      </a:r>
                      <a:endParaRPr sz="900">
                        <a:solidFill>
                          <a:schemeClr val="dk1"/>
                        </a:solidFill>
                        <a:latin typeface="Inter Light"/>
                        <a:ea typeface="Inter Light"/>
                        <a:cs typeface="Inter Light"/>
                        <a:sym typeface="Inter Light"/>
                      </a:endParaRPr>
                    </a:p>
                  </a:txBody>
                  <a:tcPr marT="0" marB="0" marR="274325" marL="0">
                    <a:lnL cap="flat" cmpd="sng" w="12700">
                      <a:solidFill>
                        <a:srgbClr val="000000">
                          <a:alpha val="0"/>
                        </a:srgbClr>
                      </a:solidFill>
                      <a:prstDash val="solid"/>
                      <a:round/>
                      <a:headEnd len="sm" w="sm" type="none"/>
                      <a:tailEnd len="sm" w="sm" type="none"/>
                    </a:lnL>
                    <a:lnR cap="flat" cmpd="sng">
                      <a:solidFill>
                        <a:srgbClr val="000000">
                          <a:alpha val="0"/>
                        </a:srgbClr>
                      </a:solidFill>
                      <a:prstDash val="solid"/>
                      <a:round/>
                      <a:headEnd len="sm" w="sm" type="none"/>
                      <a:tailEnd len="sm" w="sm" type="none"/>
                    </a:lnR>
                    <a:lnT cap="flat" cmpd="sng" w="6350">
                      <a:solidFill>
                        <a:srgbClr val="000000">
                          <a:alpha val="0"/>
                        </a:srgbClr>
                      </a:solidFill>
                      <a:prstDash val="solid"/>
                      <a:round/>
                      <a:headEnd len="sm" w="sm" type="none"/>
                      <a:tailEnd len="sm" w="sm" type="none"/>
                    </a:lnT>
                    <a:lnB cap="flat" cmpd="sng" w="6350">
                      <a:solidFill>
                        <a:srgbClr val="000000">
                          <a:alpha val="0"/>
                        </a:srgbClr>
                      </a:solidFill>
                      <a:prstDash val="solid"/>
                      <a:round/>
                      <a:headEnd len="sm" w="sm" type="none"/>
                      <a:tailEnd len="sm" w="sm" type="none"/>
                    </a:lnB>
                  </a:tcPr>
                </a:tc>
                <a:tc hMerge="1"/>
                <a:tc hMerge="1"/>
              </a:tr>
            </a:tbl>
          </a:graphicData>
        </a:graphic>
      </p:graphicFrame>
      <p:sp>
        <p:nvSpPr>
          <p:cNvPr id="642" name="Google Shape;642;p65"/>
          <p:cNvSpPr/>
          <p:nvPr/>
        </p:nvSpPr>
        <p:spPr>
          <a:xfrm>
            <a:off x="3126100" y="3294920"/>
            <a:ext cx="759870" cy="759870"/>
          </a:xfrm>
          <a:custGeom>
            <a:rect b="b" l="l" r="r" t="t"/>
            <a:pathLst>
              <a:path extrusionOk="0" fill="none" h="22420" w="22420">
                <a:moveTo>
                  <a:pt x="22420" y="11216"/>
                </a:moveTo>
                <a:cubicBezTo>
                  <a:pt x="22420" y="17407"/>
                  <a:pt x="17407" y="22420"/>
                  <a:pt x="11216" y="22420"/>
                </a:cubicBezTo>
                <a:cubicBezTo>
                  <a:pt x="5025" y="22420"/>
                  <a:pt x="0" y="17407"/>
                  <a:pt x="0" y="11216"/>
                </a:cubicBezTo>
                <a:cubicBezTo>
                  <a:pt x="0" y="5025"/>
                  <a:pt x="5025" y="0"/>
                  <a:pt x="11216" y="0"/>
                </a:cubicBezTo>
                <a:cubicBezTo>
                  <a:pt x="17407" y="0"/>
                  <a:pt x="22420" y="5025"/>
                  <a:pt x="22420" y="11216"/>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5"/>
          <p:cNvSpPr/>
          <p:nvPr/>
        </p:nvSpPr>
        <p:spPr>
          <a:xfrm>
            <a:off x="1315054" y="3286447"/>
            <a:ext cx="759463" cy="759870"/>
          </a:xfrm>
          <a:custGeom>
            <a:rect b="b" l="l" r="r" t="t"/>
            <a:pathLst>
              <a:path extrusionOk="0" fill="none" h="22420" w="22408">
                <a:moveTo>
                  <a:pt x="22408" y="11204"/>
                </a:moveTo>
                <a:cubicBezTo>
                  <a:pt x="22408" y="17395"/>
                  <a:pt x="17395" y="22420"/>
                  <a:pt x="11204" y="22420"/>
                </a:cubicBezTo>
                <a:cubicBezTo>
                  <a:pt x="5013" y="22420"/>
                  <a:pt x="0" y="17395"/>
                  <a:pt x="0" y="11204"/>
                </a:cubicBezTo>
                <a:cubicBezTo>
                  <a:pt x="0" y="5025"/>
                  <a:pt x="5013" y="0"/>
                  <a:pt x="11204" y="0"/>
                </a:cubicBezTo>
                <a:cubicBezTo>
                  <a:pt x="17395" y="0"/>
                  <a:pt x="22408" y="5025"/>
                  <a:pt x="22408" y="11204"/>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5"/>
          <p:cNvSpPr/>
          <p:nvPr/>
        </p:nvSpPr>
        <p:spPr>
          <a:xfrm>
            <a:off x="1453064" y="3424864"/>
            <a:ext cx="483443" cy="483036"/>
          </a:xfrm>
          <a:custGeom>
            <a:rect b="b" l="l" r="r" t="t"/>
            <a:pathLst>
              <a:path extrusionOk="0" fill="none" h="14252" w="14264">
                <a:moveTo>
                  <a:pt x="14264" y="7120"/>
                </a:moveTo>
                <a:cubicBezTo>
                  <a:pt x="14264" y="11061"/>
                  <a:pt x="11073" y="14252"/>
                  <a:pt x="7132" y="14252"/>
                </a:cubicBezTo>
                <a:cubicBezTo>
                  <a:pt x="3191" y="14252"/>
                  <a:pt x="0" y="11061"/>
                  <a:pt x="0" y="7120"/>
                </a:cubicBezTo>
                <a:cubicBezTo>
                  <a:pt x="0" y="3191"/>
                  <a:pt x="3191" y="0"/>
                  <a:pt x="7132" y="0"/>
                </a:cubicBezTo>
                <a:cubicBezTo>
                  <a:pt x="11073" y="0"/>
                  <a:pt x="14264" y="3191"/>
                  <a:pt x="14264" y="7120"/>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5"/>
          <p:cNvSpPr/>
          <p:nvPr/>
        </p:nvSpPr>
        <p:spPr>
          <a:xfrm>
            <a:off x="1600734" y="3572534"/>
            <a:ext cx="188069" cy="187697"/>
          </a:xfrm>
          <a:custGeom>
            <a:rect b="b" l="l" r="r" t="t"/>
            <a:pathLst>
              <a:path extrusionOk="0" fill="none" h="5538" w="5549">
                <a:moveTo>
                  <a:pt x="5549" y="2763"/>
                </a:moveTo>
                <a:cubicBezTo>
                  <a:pt x="5549" y="4299"/>
                  <a:pt x="4299" y="5537"/>
                  <a:pt x="2775" y="5537"/>
                </a:cubicBezTo>
                <a:cubicBezTo>
                  <a:pt x="1251" y="5537"/>
                  <a:pt x="1" y="4299"/>
                  <a:pt x="1" y="2763"/>
                </a:cubicBezTo>
                <a:cubicBezTo>
                  <a:pt x="1" y="1239"/>
                  <a:pt x="1251" y="1"/>
                  <a:pt x="2775" y="1"/>
                </a:cubicBezTo>
                <a:cubicBezTo>
                  <a:pt x="4299" y="1"/>
                  <a:pt x="5549" y="1239"/>
                  <a:pt x="5549" y="2763"/>
                </a:cubicBezTo>
                <a:close/>
              </a:path>
            </a:pathLst>
          </a:custGeom>
          <a:solidFill>
            <a:srgbClr val="FFFFFF"/>
          </a:solidFill>
          <a:ln cap="flat" cmpd="sng" w="9525">
            <a:solidFill>
              <a:srgbClr val="00E59A"/>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5"/>
          <p:cNvSpPr/>
          <p:nvPr/>
        </p:nvSpPr>
        <p:spPr>
          <a:xfrm>
            <a:off x="3513084" y="3514442"/>
            <a:ext cx="759870" cy="759870"/>
          </a:xfrm>
          <a:custGeom>
            <a:rect b="b" l="l" r="r" t="t"/>
            <a:pathLst>
              <a:path extrusionOk="0" fill="none" h="22420" w="22420">
                <a:moveTo>
                  <a:pt x="22420" y="11216"/>
                </a:moveTo>
                <a:cubicBezTo>
                  <a:pt x="22420" y="17395"/>
                  <a:pt x="17395" y="22420"/>
                  <a:pt x="11204" y="22420"/>
                </a:cubicBezTo>
                <a:cubicBezTo>
                  <a:pt x="5025" y="22420"/>
                  <a:pt x="0" y="17395"/>
                  <a:pt x="0" y="11216"/>
                </a:cubicBezTo>
                <a:cubicBezTo>
                  <a:pt x="0" y="5025"/>
                  <a:pt x="5025" y="0"/>
                  <a:pt x="11204" y="0"/>
                </a:cubicBezTo>
                <a:cubicBezTo>
                  <a:pt x="17395" y="0"/>
                  <a:pt x="22420" y="5025"/>
                  <a:pt x="22420" y="11216"/>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5"/>
          <p:cNvSpPr/>
          <p:nvPr/>
        </p:nvSpPr>
        <p:spPr>
          <a:xfrm>
            <a:off x="3509458" y="3070145"/>
            <a:ext cx="759870" cy="759463"/>
          </a:xfrm>
          <a:custGeom>
            <a:rect b="b" l="l" r="r" t="t"/>
            <a:pathLst>
              <a:path extrusionOk="0" fill="none" h="22408" w="22420">
                <a:moveTo>
                  <a:pt x="22420" y="11204"/>
                </a:moveTo>
                <a:cubicBezTo>
                  <a:pt x="22420" y="17395"/>
                  <a:pt x="17407" y="22408"/>
                  <a:pt x="11216" y="22408"/>
                </a:cubicBezTo>
                <a:cubicBezTo>
                  <a:pt x="5025" y="22408"/>
                  <a:pt x="0" y="17395"/>
                  <a:pt x="0" y="11204"/>
                </a:cubicBezTo>
                <a:cubicBezTo>
                  <a:pt x="0" y="5013"/>
                  <a:pt x="5025" y="0"/>
                  <a:pt x="11216" y="0"/>
                </a:cubicBezTo>
                <a:cubicBezTo>
                  <a:pt x="17407" y="0"/>
                  <a:pt x="22420" y="5013"/>
                  <a:pt x="22420" y="11204"/>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5"/>
          <p:cNvSpPr/>
          <p:nvPr/>
        </p:nvSpPr>
        <p:spPr>
          <a:xfrm>
            <a:off x="2195954" y="3673838"/>
            <a:ext cx="1064936" cy="34"/>
          </a:xfrm>
          <a:custGeom>
            <a:rect b="b" l="l" r="r" t="t"/>
            <a:pathLst>
              <a:path extrusionOk="0" fill="none" h="1" w="31421">
                <a:moveTo>
                  <a:pt x="0" y="0"/>
                </a:moveTo>
                <a:lnTo>
                  <a:pt x="31421" y="0"/>
                </a:ln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5"/>
          <p:cNvSpPr/>
          <p:nvPr/>
        </p:nvSpPr>
        <p:spPr>
          <a:xfrm>
            <a:off x="3220524" y="3632659"/>
            <a:ext cx="51279" cy="82765"/>
          </a:xfrm>
          <a:custGeom>
            <a:rect b="b" l="l" r="r" t="t"/>
            <a:pathLst>
              <a:path extrusionOk="0" h="2442" w="1513">
                <a:moveTo>
                  <a:pt x="191" y="1"/>
                </a:moveTo>
                <a:lnTo>
                  <a:pt x="0" y="227"/>
                </a:lnTo>
                <a:lnTo>
                  <a:pt x="1072" y="1215"/>
                </a:lnTo>
                <a:lnTo>
                  <a:pt x="0" y="2215"/>
                </a:lnTo>
                <a:lnTo>
                  <a:pt x="191" y="2442"/>
                </a:lnTo>
                <a:lnTo>
                  <a:pt x="1512" y="1215"/>
                </a:lnTo>
                <a:lnTo>
                  <a:pt x="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5"/>
          <p:cNvSpPr/>
          <p:nvPr/>
        </p:nvSpPr>
        <p:spPr>
          <a:xfrm>
            <a:off x="6106166" y="3666145"/>
            <a:ext cx="521402" cy="34"/>
          </a:xfrm>
          <a:custGeom>
            <a:rect b="b" l="l" r="r" t="t"/>
            <a:pathLst>
              <a:path extrusionOk="0" fill="none" h="1" w="15384">
                <a:moveTo>
                  <a:pt x="1" y="1"/>
                </a:moveTo>
                <a:lnTo>
                  <a:pt x="15384" y="1"/>
                </a:ln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5"/>
          <p:cNvSpPr/>
          <p:nvPr/>
        </p:nvSpPr>
        <p:spPr>
          <a:xfrm>
            <a:off x="6587202" y="3624999"/>
            <a:ext cx="50873" cy="82359"/>
          </a:xfrm>
          <a:custGeom>
            <a:rect b="b" l="l" r="r" t="t"/>
            <a:pathLst>
              <a:path extrusionOk="0" h="2430" w="1501">
                <a:moveTo>
                  <a:pt x="191" y="1"/>
                </a:moveTo>
                <a:lnTo>
                  <a:pt x="0" y="215"/>
                </a:lnTo>
                <a:lnTo>
                  <a:pt x="1072" y="1227"/>
                </a:lnTo>
                <a:lnTo>
                  <a:pt x="0" y="2215"/>
                </a:lnTo>
                <a:lnTo>
                  <a:pt x="191" y="2429"/>
                </a:lnTo>
                <a:lnTo>
                  <a:pt x="1500" y="1227"/>
                </a:lnTo>
                <a:lnTo>
                  <a:pt x="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5"/>
          <p:cNvSpPr/>
          <p:nvPr/>
        </p:nvSpPr>
        <p:spPr>
          <a:xfrm>
            <a:off x="5580391" y="3523728"/>
            <a:ext cx="283714" cy="34"/>
          </a:xfrm>
          <a:custGeom>
            <a:rect b="b" l="l" r="r" t="t"/>
            <a:pathLst>
              <a:path extrusionOk="0" fill="none" h="1" w="8371">
                <a:moveTo>
                  <a:pt x="0" y="0"/>
                </a:moveTo>
                <a:lnTo>
                  <a:pt x="8370" y="0"/>
                </a:ln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5"/>
          <p:cNvSpPr/>
          <p:nvPr/>
        </p:nvSpPr>
        <p:spPr>
          <a:xfrm>
            <a:off x="5823706" y="3482142"/>
            <a:ext cx="51279" cy="82765"/>
          </a:xfrm>
          <a:custGeom>
            <a:rect b="b" l="l" r="r" t="t"/>
            <a:pathLst>
              <a:path extrusionOk="0" h="2442" w="1513">
                <a:moveTo>
                  <a:pt x="203" y="1"/>
                </a:moveTo>
                <a:lnTo>
                  <a:pt x="1" y="227"/>
                </a:lnTo>
                <a:lnTo>
                  <a:pt x="1084" y="1227"/>
                </a:lnTo>
                <a:lnTo>
                  <a:pt x="1" y="2227"/>
                </a:lnTo>
                <a:lnTo>
                  <a:pt x="203" y="2442"/>
                </a:lnTo>
                <a:lnTo>
                  <a:pt x="1513" y="1227"/>
                </a:lnTo>
                <a:lnTo>
                  <a:pt x="2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5"/>
          <p:cNvSpPr/>
          <p:nvPr/>
        </p:nvSpPr>
        <p:spPr>
          <a:xfrm>
            <a:off x="5789813" y="3865500"/>
            <a:ext cx="520996" cy="34"/>
          </a:xfrm>
          <a:custGeom>
            <a:rect b="b" l="l" r="r" t="t"/>
            <a:pathLst>
              <a:path extrusionOk="0" fill="none" h="1" w="15372">
                <a:moveTo>
                  <a:pt x="0" y="1"/>
                </a:moveTo>
                <a:lnTo>
                  <a:pt x="15371" y="1"/>
                </a:ln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5"/>
          <p:cNvSpPr/>
          <p:nvPr/>
        </p:nvSpPr>
        <p:spPr>
          <a:xfrm>
            <a:off x="6270409" y="3824355"/>
            <a:ext cx="50873" cy="82732"/>
          </a:xfrm>
          <a:custGeom>
            <a:rect b="b" l="l" r="r" t="t"/>
            <a:pathLst>
              <a:path extrusionOk="0" h="2441" w="1501">
                <a:moveTo>
                  <a:pt x="203" y="0"/>
                </a:moveTo>
                <a:lnTo>
                  <a:pt x="1" y="226"/>
                </a:lnTo>
                <a:lnTo>
                  <a:pt x="1072" y="1215"/>
                </a:lnTo>
                <a:lnTo>
                  <a:pt x="1" y="2215"/>
                </a:lnTo>
                <a:lnTo>
                  <a:pt x="203" y="2441"/>
                </a:lnTo>
                <a:lnTo>
                  <a:pt x="1501" y="1215"/>
                </a:lnTo>
                <a:lnTo>
                  <a:pt x="2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5"/>
          <p:cNvSpPr/>
          <p:nvPr/>
        </p:nvSpPr>
        <p:spPr>
          <a:xfrm>
            <a:off x="3426320" y="3666145"/>
            <a:ext cx="3200062" cy="7727"/>
          </a:xfrm>
          <a:custGeom>
            <a:rect b="b" l="l" r="r" t="t"/>
            <a:pathLst>
              <a:path extrusionOk="0" fill="none" h="228" w="94418">
                <a:moveTo>
                  <a:pt x="1" y="227"/>
                </a:moveTo>
                <a:lnTo>
                  <a:pt x="94417" y="1"/>
                </a:ln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5"/>
          <p:cNvSpPr/>
          <p:nvPr/>
        </p:nvSpPr>
        <p:spPr>
          <a:xfrm>
            <a:off x="3391207" y="3636285"/>
            <a:ext cx="75512" cy="75512"/>
          </a:xfrm>
          <a:custGeom>
            <a:rect b="b" l="l" r="r" t="t"/>
            <a:pathLst>
              <a:path extrusionOk="0" h="2228" w="2228">
                <a:moveTo>
                  <a:pt x="1120" y="1"/>
                </a:moveTo>
                <a:cubicBezTo>
                  <a:pt x="489" y="1"/>
                  <a:pt x="1" y="489"/>
                  <a:pt x="1" y="1108"/>
                </a:cubicBezTo>
                <a:cubicBezTo>
                  <a:pt x="1" y="1739"/>
                  <a:pt x="489" y="2227"/>
                  <a:pt x="1120" y="2227"/>
                </a:cubicBezTo>
                <a:cubicBezTo>
                  <a:pt x="1727" y="2227"/>
                  <a:pt x="2227" y="1727"/>
                  <a:pt x="2227" y="1108"/>
                </a:cubicBezTo>
                <a:cubicBezTo>
                  <a:pt x="2227" y="489"/>
                  <a:pt x="1739" y="1"/>
                  <a:pt x="1120" y="1"/>
                </a:cubicBezTo>
                <a:close/>
              </a:path>
            </a:pathLst>
          </a:custGeom>
          <a:solidFill>
            <a:srgbClr val="FFFFFF"/>
          </a:solidFill>
          <a:ln cap="flat" cmpd="sng" w="9525">
            <a:solidFill>
              <a:srgbClr val="000E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5"/>
          <p:cNvSpPr/>
          <p:nvPr/>
        </p:nvSpPr>
        <p:spPr>
          <a:xfrm>
            <a:off x="3933555" y="3330406"/>
            <a:ext cx="1760648" cy="338213"/>
          </a:xfrm>
          <a:custGeom>
            <a:rect b="b" l="l" r="r" t="t"/>
            <a:pathLst>
              <a:path extrusionOk="0" fill="none" h="9979" w="51948">
                <a:moveTo>
                  <a:pt x="1" y="1"/>
                </a:moveTo>
                <a:lnTo>
                  <a:pt x="35136" y="1"/>
                </a:lnTo>
                <a:cubicBezTo>
                  <a:pt x="46590" y="1"/>
                  <a:pt x="38077" y="9978"/>
                  <a:pt x="51948" y="9978"/>
                </a:cubicBez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5"/>
          <p:cNvSpPr/>
          <p:nvPr/>
        </p:nvSpPr>
        <p:spPr>
          <a:xfrm>
            <a:off x="3821835" y="3216280"/>
            <a:ext cx="75919" cy="75919"/>
          </a:xfrm>
          <a:custGeom>
            <a:rect b="b" l="l" r="r" t="t"/>
            <a:pathLst>
              <a:path extrusionOk="0" h="2240" w="2240">
                <a:moveTo>
                  <a:pt x="1120" y="1"/>
                </a:moveTo>
                <a:cubicBezTo>
                  <a:pt x="513" y="1"/>
                  <a:pt x="1" y="513"/>
                  <a:pt x="1" y="1120"/>
                </a:cubicBezTo>
                <a:cubicBezTo>
                  <a:pt x="1" y="1727"/>
                  <a:pt x="489" y="2239"/>
                  <a:pt x="1120" y="2239"/>
                </a:cubicBezTo>
                <a:cubicBezTo>
                  <a:pt x="1727" y="2239"/>
                  <a:pt x="2239" y="1727"/>
                  <a:pt x="2239" y="1120"/>
                </a:cubicBezTo>
                <a:cubicBezTo>
                  <a:pt x="2239" y="513"/>
                  <a:pt x="1739" y="1"/>
                  <a:pt x="1120" y="1"/>
                </a:cubicBezTo>
                <a:close/>
              </a:path>
            </a:pathLst>
          </a:custGeom>
          <a:solidFill>
            <a:srgbClr val="FFFFFF"/>
          </a:solidFill>
          <a:ln cap="flat" cmpd="sng" w="9525">
            <a:solidFill>
              <a:srgbClr val="000E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5"/>
          <p:cNvSpPr/>
          <p:nvPr/>
        </p:nvSpPr>
        <p:spPr>
          <a:xfrm>
            <a:off x="3930335" y="3668585"/>
            <a:ext cx="1763867" cy="349093"/>
          </a:xfrm>
          <a:custGeom>
            <a:rect b="b" l="l" r="r" t="t"/>
            <a:pathLst>
              <a:path extrusionOk="0" fill="none" h="10300" w="52043">
                <a:moveTo>
                  <a:pt x="0" y="10299"/>
                </a:moveTo>
                <a:lnTo>
                  <a:pt x="35231" y="10299"/>
                </a:lnTo>
                <a:cubicBezTo>
                  <a:pt x="46685" y="10299"/>
                  <a:pt x="38172" y="0"/>
                  <a:pt x="52043" y="0"/>
                </a:cubicBezTo>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5"/>
          <p:cNvSpPr/>
          <p:nvPr/>
        </p:nvSpPr>
        <p:spPr>
          <a:xfrm>
            <a:off x="3894409" y="3980125"/>
            <a:ext cx="75919" cy="75885"/>
          </a:xfrm>
          <a:custGeom>
            <a:rect b="b" l="l" r="r" t="t"/>
            <a:pathLst>
              <a:path extrusionOk="0" h="2239" w="2240">
                <a:moveTo>
                  <a:pt x="1120" y="0"/>
                </a:moveTo>
                <a:cubicBezTo>
                  <a:pt x="513" y="0"/>
                  <a:pt x="1" y="488"/>
                  <a:pt x="1" y="1119"/>
                </a:cubicBezTo>
                <a:cubicBezTo>
                  <a:pt x="1" y="1726"/>
                  <a:pt x="501" y="2238"/>
                  <a:pt x="1120" y="2238"/>
                </a:cubicBezTo>
                <a:cubicBezTo>
                  <a:pt x="1751" y="2238"/>
                  <a:pt x="2239" y="1726"/>
                  <a:pt x="2239" y="1119"/>
                </a:cubicBezTo>
                <a:cubicBezTo>
                  <a:pt x="2239" y="512"/>
                  <a:pt x="1751" y="0"/>
                  <a:pt x="1120" y="0"/>
                </a:cubicBezTo>
                <a:close/>
              </a:path>
            </a:pathLst>
          </a:custGeom>
          <a:solidFill>
            <a:srgbClr val="FFFFFF"/>
          </a:solidFill>
          <a:ln cap="flat" cmpd="sng" w="9525">
            <a:solidFill>
              <a:srgbClr val="000E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5"/>
          <p:cNvSpPr/>
          <p:nvPr/>
        </p:nvSpPr>
        <p:spPr>
          <a:xfrm>
            <a:off x="6801470" y="3025339"/>
            <a:ext cx="1282052" cy="1282052"/>
          </a:xfrm>
          <a:custGeom>
            <a:rect b="b" l="l" r="r" t="t"/>
            <a:pathLst>
              <a:path extrusionOk="0" fill="none" h="37827" w="37827">
                <a:moveTo>
                  <a:pt x="37827" y="18908"/>
                </a:moveTo>
                <a:cubicBezTo>
                  <a:pt x="37827" y="29362"/>
                  <a:pt x="29361" y="37827"/>
                  <a:pt x="18919" y="37827"/>
                </a:cubicBezTo>
                <a:cubicBezTo>
                  <a:pt x="8466" y="37827"/>
                  <a:pt x="0" y="29362"/>
                  <a:pt x="0" y="18908"/>
                </a:cubicBezTo>
                <a:cubicBezTo>
                  <a:pt x="0" y="8466"/>
                  <a:pt x="8466" y="1"/>
                  <a:pt x="18919" y="1"/>
                </a:cubicBezTo>
                <a:cubicBezTo>
                  <a:pt x="29361" y="1"/>
                  <a:pt x="37827" y="8466"/>
                  <a:pt x="37827" y="18908"/>
                </a:cubicBezTo>
                <a:close/>
              </a:path>
            </a:pathLst>
          </a:custGeom>
          <a:solidFill>
            <a:srgbClr val="FFFFFF"/>
          </a:solidFill>
          <a:ln cap="flat" cmpd="sng" w="9525">
            <a:solidFill>
              <a:srgbClr val="00E59A"/>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5"/>
          <p:cNvSpPr/>
          <p:nvPr/>
        </p:nvSpPr>
        <p:spPr>
          <a:xfrm>
            <a:off x="7138836" y="3181109"/>
            <a:ext cx="607320" cy="607354"/>
          </a:xfrm>
          <a:custGeom>
            <a:rect b="b" l="l" r="r" t="t"/>
            <a:pathLst>
              <a:path extrusionOk="0" fill="none" h="17920" w="17919">
                <a:moveTo>
                  <a:pt x="17919" y="8954"/>
                </a:moveTo>
                <a:cubicBezTo>
                  <a:pt x="17919" y="13907"/>
                  <a:pt x="13907" y="17920"/>
                  <a:pt x="8965" y="17920"/>
                </a:cubicBezTo>
                <a:cubicBezTo>
                  <a:pt x="4012" y="17920"/>
                  <a:pt x="0" y="13907"/>
                  <a:pt x="0" y="8954"/>
                </a:cubicBezTo>
                <a:cubicBezTo>
                  <a:pt x="0" y="4013"/>
                  <a:pt x="4012" y="1"/>
                  <a:pt x="8965" y="1"/>
                </a:cubicBezTo>
                <a:cubicBezTo>
                  <a:pt x="13907" y="1"/>
                  <a:pt x="17919" y="4013"/>
                  <a:pt x="17919" y="8954"/>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5"/>
          <p:cNvSpPr/>
          <p:nvPr/>
        </p:nvSpPr>
        <p:spPr>
          <a:xfrm>
            <a:off x="7138836" y="3538234"/>
            <a:ext cx="607320" cy="607354"/>
          </a:xfrm>
          <a:custGeom>
            <a:rect b="b" l="l" r="r" t="t"/>
            <a:pathLst>
              <a:path extrusionOk="0" fill="none" h="17920" w="17919">
                <a:moveTo>
                  <a:pt x="17919" y="8954"/>
                </a:moveTo>
                <a:cubicBezTo>
                  <a:pt x="17919" y="13907"/>
                  <a:pt x="13907" y="17920"/>
                  <a:pt x="8965" y="17920"/>
                </a:cubicBezTo>
                <a:cubicBezTo>
                  <a:pt x="4012" y="17920"/>
                  <a:pt x="0" y="13907"/>
                  <a:pt x="0" y="8954"/>
                </a:cubicBezTo>
                <a:cubicBezTo>
                  <a:pt x="0" y="4013"/>
                  <a:pt x="4012" y="1"/>
                  <a:pt x="8965" y="1"/>
                </a:cubicBezTo>
                <a:cubicBezTo>
                  <a:pt x="13907" y="1"/>
                  <a:pt x="17919" y="4013"/>
                  <a:pt x="17919" y="8954"/>
                </a:cubicBezTo>
                <a:close/>
              </a:path>
            </a:pathLst>
          </a:custGeom>
          <a:solidFill>
            <a:srgbClr val="FFFFFF"/>
          </a:solidFill>
          <a:ln cap="flat" cmpd="sng" w="9525">
            <a:solidFill>
              <a:srgbClr val="000E38"/>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5"/>
          <p:cNvSpPr/>
          <p:nvPr/>
        </p:nvSpPr>
        <p:spPr>
          <a:xfrm>
            <a:off x="763425" y="3647200"/>
            <a:ext cx="7759146" cy="991500"/>
          </a:xfrm>
          <a:custGeom>
            <a:rect b="b" l="l" r="r" t="t"/>
            <a:pathLst>
              <a:path extrusionOk="0" fill="none" h="39244" w="228934">
                <a:moveTo>
                  <a:pt x="217813" y="834"/>
                </a:moveTo>
                <a:lnTo>
                  <a:pt x="223981" y="834"/>
                </a:lnTo>
                <a:cubicBezTo>
                  <a:pt x="226719" y="834"/>
                  <a:pt x="228934" y="3048"/>
                  <a:pt x="228934" y="5787"/>
                </a:cubicBezTo>
                <a:lnTo>
                  <a:pt x="228934" y="34290"/>
                </a:lnTo>
                <a:cubicBezTo>
                  <a:pt x="228934" y="37029"/>
                  <a:pt x="226719" y="39243"/>
                  <a:pt x="223981" y="39243"/>
                </a:cubicBezTo>
                <a:lnTo>
                  <a:pt x="4965" y="39243"/>
                </a:lnTo>
                <a:cubicBezTo>
                  <a:pt x="2227" y="39243"/>
                  <a:pt x="0" y="37029"/>
                  <a:pt x="0" y="34290"/>
                </a:cubicBezTo>
                <a:lnTo>
                  <a:pt x="0" y="4953"/>
                </a:lnTo>
                <a:cubicBezTo>
                  <a:pt x="0" y="2215"/>
                  <a:pt x="2227" y="0"/>
                  <a:pt x="4965" y="0"/>
                </a:cubicBezTo>
                <a:lnTo>
                  <a:pt x="12299" y="0"/>
                </a:lnTo>
              </a:path>
            </a:pathLst>
          </a:custGeom>
          <a:solidFill>
            <a:srgbClr val="FFFFFF"/>
          </a:solidFill>
          <a:ln cap="flat" cmpd="sng" w="9525">
            <a:solidFill>
              <a:srgbClr val="00E59A"/>
            </a:solidFill>
            <a:prstDash val="dash"/>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5"/>
          <p:cNvSpPr/>
          <p:nvPr/>
        </p:nvSpPr>
        <p:spPr>
          <a:xfrm>
            <a:off x="1139898" y="3606019"/>
            <a:ext cx="51686" cy="82765"/>
          </a:xfrm>
          <a:custGeom>
            <a:rect b="b" l="l" r="r" t="t"/>
            <a:pathLst>
              <a:path extrusionOk="0" h="2442" w="1525">
                <a:moveTo>
                  <a:pt x="215" y="1"/>
                </a:moveTo>
                <a:lnTo>
                  <a:pt x="1" y="215"/>
                </a:lnTo>
                <a:lnTo>
                  <a:pt x="1072" y="1215"/>
                </a:lnTo>
                <a:lnTo>
                  <a:pt x="1" y="2216"/>
                </a:lnTo>
                <a:lnTo>
                  <a:pt x="215" y="2442"/>
                </a:lnTo>
                <a:lnTo>
                  <a:pt x="1525" y="1215"/>
                </a:lnTo>
                <a:lnTo>
                  <a:pt x="2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5"/>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Usage</a:t>
            </a:r>
            <a:r>
              <a:rPr lang="en-US">
                <a:solidFill>
                  <a:schemeClr val="accent1"/>
                </a:solidFill>
              </a:rPr>
              <a:t>_</a:t>
            </a:r>
            <a:endParaRPr>
              <a:solidFill>
                <a:schemeClr val="lt2"/>
              </a:solidFill>
            </a:endParaRPr>
          </a:p>
          <a:p>
            <a:pPr indent="0" lvl="0" marL="0" rtl="0" algn="l">
              <a:spcBef>
                <a:spcPts val="0"/>
              </a:spcBef>
              <a:spcAft>
                <a:spcPts val="0"/>
              </a:spcAft>
              <a:buNone/>
            </a:pPr>
            <a:r>
              <a:rPr lang="en-US">
                <a:solidFill>
                  <a:schemeClr val="lt2"/>
                </a:solidFill>
              </a:rPr>
              <a:t>Presentations, fonts, accent &amp; colour</a:t>
            </a:r>
            <a:r>
              <a:rPr lang="en-US">
                <a:solidFill>
                  <a:schemeClr val="lt2"/>
                </a:solidFill>
              </a:rPr>
              <a:t> </a:t>
            </a:r>
            <a:endParaRPr>
              <a:solidFill>
                <a:schemeClr val="lt2"/>
              </a:solidFill>
            </a:endParaRPr>
          </a:p>
        </p:txBody>
      </p:sp>
      <p:sp>
        <p:nvSpPr>
          <p:cNvPr id="330" name="Google Shape;330;p48"/>
          <p:cNvSpPr txBox="1"/>
          <p:nvPr/>
        </p:nvSpPr>
        <p:spPr>
          <a:xfrm>
            <a:off x="3609950" y="932975"/>
            <a:ext cx="2478000" cy="27315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1600"/>
              </a:spcBef>
              <a:spcAft>
                <a:spcPts val="0"/>
              </a:spcAft>
              <a:buNone/>
            </a:pPr>
            <a:r>
              <a:rPr b="1" lang="en-US" sz="1100">
                <a:solidFill>
                  <a:schemeClr val="dk2"/>
                </a:solidFill>
                <a:latin typeface="Inter"/>
                <a:ea typeface="Inter"/>
                <a:cs typeface="Inter"/>
                <a:sym typeface="Inter"/>
              </a:rPr>
              <a:t>Headings                                                                                                     </a:t>
            </a:r>
            <a:r>
              <a:rPr lang="en-US" sz="1100">
                <a:solidFill>
                  <a:schemeClr val="dk2"/>
                </a:solidFill>
                <a:latin typeface="Inter Light"/>
                <a:ea typeface="Inter Light"/>
                <a:cs typeface="Inter Light"/>
                <a:sym typeface="Inter Light"/>
              </a:rPr>
              <a:t>All </a:t>
            </a:r>
            <a:r>
              <a:rPr lang="en-US" sz="1100">
                <a:solidFill>
                  <a:schemeClr val="dk2"/>
                </a:solidFill>
                <a:latin typeface="Inter Light"/>
                <a:ea typeface="Inter Light"/>
                <a:cs typeface="Inter Light"/>
                <a:sym typeface="Inter Light"/>
              </a:rPr>
              <a:t>headings</a:t>
            </a:r>
            <a:r>
              <a:rPr lang="en-US" sz="1100">
                <a:solidFill>
                  <a:schemeClr val="dk2"/>
                </a:solidFill>
                <a:latin typeface="Inter Light"/>
                <a:ea typeface="Inter Light"/>
                <a:cs typeface="Inter Light"/>
                <a:sym typeface="Inter Light"/>
              </a:rPr>
              <a:t> </a:t>
            </a:r>
            <a:r>
              <a:rPr lang="en-US" sz="1100">
                <a:solidFill>
                  <a:schemeClr val="dk2"/>
                </a:solidFill>
                <a:latin typeface="Inter Light"/>
                <a:ea typeface="Inter Light"/>
                <a:cs typeface="Inter Light"/>
                <a:sym typeface="Inter Light"/>
              </a:rPr>
              <a:t>should</a:t>
            </a:r>
            <a:r>
              <a:rPr lang="en-US" sz="1100">
                <a:solidFill>
                  <a:schemeClr val="dk2"/>
                </a:solidFill>
                <a:latin typeface="Inter Light"/>
                <a:ea typeface="Inter Light"/>
                <a:cs typeface="Inter Light"/>
                <a:sym typeface="Inter Light"/>
              </a:rPr>
              <a:t> be set in Inter. Headings in p</a:t>
            </a:r>
            <a:r>
              <a:rPr lang="en-US" sz="1100">
                <a:solidFill>
                  <a:schemeClr val="dk2"/>
                </a:solidFill>
                <a:latin typeface="Inter Light"/>
                <a:ea typeface="Inter Light"/>
                <a:cs typeface="Inter Light"/>
                <a:sym typeface="Inter Light"/>
              </a:rPr>
              <a:t>resentations</a:t>
            </a:r>
            <a:r>
              <a:rPr lang="en-US" sz="1100">
                <a:solidFill>
                  <a:schemeClr val="dk2"/>
                </a:solidFill>
                <a:latin typeface="Inter Light"/>
                <a:ea typeface="Inter Light"/>
                <a:cs typeface="Inter Light"/>
                <a:sym typeface="Inter Light"/>
              </a:rPr>
              <a:t> are </a:t>
            </a:r>
            <a:r>
              <a:rPr lang="en-US" sz="1100">
                <a:solidFill>
                  <a:schemeClr val="dk2"/>
                </a:solidFill>
                <a:latin typeface="Inter Light"/>
                <a:ea typeface="Inter Light"/>
                <a:cs typeface="Inter Light"/>
                <a:sym typeface="Inter Light"/>
              </a:rPr>
              <a:t>encouraged to be set in Inter Normal but Inter Bold can be used also. Regardless of the weight the application should be consistent throughout.   </a:t>
            </a:r>
            <a:r>
              <a:rPr lang="en-US" sz="1100">
                <a:solidFill>
                  <a:schemeClr val="dk2"/>
                </a:solidFill>
                <a:latin typeface="Inter Light"/>
                <a:ea typeface="Inter Light"/>
                <a:cs typeface="Inter Light"/>
                <a:sym typeface="Inter Light"/>
              </a:rPr>
              <a:t> </a:t>
            </a:r>
            <a:r>
              <a:rPr b="1" lang="en-US" sz="1100">
                <a:solidFill>
                  <a:schemeClr val="dk2"/>
                </a:solidFill>
                <a:latin typeface="Inter"/>
                <a:ea typeface="Inter"/>
                <a:cs typeface="Inter"/>
                <a:sym typeface="Inter"/>
              </a:rPr>
              <a:t>                                           </a:t>
            </a:r>
            <a:endParaRPr b="1" sz="1100">
              <a:solidFill>
                <a:schemeClr val="dk2"/>
              </a:solidFill>
              <a:latin typeface="Inter"/>
              <a:ea typeface="Inter"/>
              <a:cs typeface="Inter"/>
              <a:sym typeface="Inter"/>
            </a:endParaRPr>
          </a:p>
          <a:p>
            <a:pPr indent="0" lvl="0" marL="0" rtl="0" algn="l">
              <a:lnSpc>
                <a:spcPct val="115000"/>
              </a:lnSpc>
              <a:spcBef>
                <a:spcPts val="1600"/>
              </a:spcBef>
              <a:spcAft>
                <a:spcPts val="0"/>
              </a:spcAft>
              <a:buNone/>
            </a:pPr>
            <a:r>
              <a:rPr b="1" lang="en-US" sz="1100">
                <a:solidFill>
                  <a:schemeClr val="dk2"/>
                </a:solidFill>
                <a:latin typeface="Inter"/>
                <a:ea typeface="Inter"/>
                <a:cs typeface="Inter"/>
                <a:sym typeface="Inter"/>
              </a:rPr>
              <a:t>Accent</a:t>
            </a:r>
            <a:r>
              <a:rPr b="1" lang="en-US" sz="1100">
                <a:solidFill>
                  <a:schemeClr val="dk2"/>
                </a:solidFill>
                <a:latin typeface="Inter"/>
                <a:ea typeface="Inter"/>
                <a:cs typeface="Inter"/>
                <a:sym typeface="Inter"/>
              </a:rPr>
              <a:t>                                                                 </a:t>
            </a:r>
            <a:r>
              <a:rPr lang="en-US" sz="1100">
                <a:solidFill>
                  <a:schemeClr val="dk2"/>
                </a:solidFill>
                <a:latin typeface="Inter Light"/>
                <a:ea typeface="Inter Light"/>
                <a:cs typeface="Inter Light"/>
                <a:sym typeface="Inter Light"/>
              </a:rPr>
              <a:t>The green accent is a key feature of the brand and identity. It’s use is encouraged but purposefully.  </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rPr lang="en-US" sz="1100">
                <a:solidFill>
                  <a:schemeClr val="dk2"/>
                </a:solidFill>
                <a:latin typeface="Inter Light"/>
                <a:ea typeface="Inter Light"/>
                <a:cs typeface="Inter Light"/>
                <a:sym typeface="Inter Light"/>
              </a:rPr>
              <a:t>We </a:t>
            </a:r>
            <a:r>
              <a:rPr b="1" lang="en-US" sz="1100">
                <a:solidFill>
                  <a:schemeClr val="dk2"/>
                </a:solidFill>
                <a:latin typeface="Inter"/>
                <a:ea typeface="Inter"/>
                <a:cs typeface="Inter"/>
                <a:sym typeface="Inter"/>
              </a:rPr>
              <a:t>can</a:t>
            </a:r>
            <a:r>
              <a:rPr lang="en-US" sz="1100">
                <a:solidFill>
                  <a:schemeClr val="dk2"/>
                </a:solidFill>
                <a:latin typeface="Inter Light"/>
                <a:ea typeface="Inter Light"/>
                <a:cs typeface="Inter Light"/>
                <a:sym typeface="Inter Light"/>
              </a:rPr>
              <a:t> use accents in headings, page breaks and in pull out statements in comms. The accent is part of the Inter font.</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1600"/>
              </a:spcAft>
              <a:buNone/>
            </a:pPr>
            <a:r>
              <a:t/>
            </a:r>
            <a:endParaRPr sz="1100">
              <a:solidFill>
                <a:schemeClr val="dk2"/>
              </a:solidFill>
              <a:latin typeface="Inter Light"/>
              <a:ea typeface="Inter Light"/>
              <a:cs typeface="Inter Light"/>
              <a:sym typeface="Inter Light"/>
            </a:endParaRPr>
          </a:p>
        </p:txBody>
      </p:sp>
      <p:sp>
        <p:nvSpPr>
          <p:cNvPr id="331" name="Google Shape;331;p48"/>
          <p:cNvSpPr txBox="1"/>
          <p:nvPr/>
        </p:nvSpPr>
        <p:spPr>
          <a:xfrm>
            <a:off x="836675" y="1049950"/>
            <a:ext cx="2478000" cy="34776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1600"/>
              </a:spcBef>
              <a:spcAft>
                <a:spcPts val="0"/>
              </a:spcAft>
              <a:buNone/>
            </a:pPr>
            <a:r>
              <a:rPr b="1" lang="en-US" sz="1100">
                <a:solidFill>
                  <a:schemeClr val="dk2"/>
                </a:solidFill>
                <a:latin typeface="Inter"/>
                <a:ea typeface="Inter"/>
                <a:cs typeface="Inter"/>
                <a:sym typeface="Inter"/>
              </a:rPr>
              <a:t>Fonts</a:t>
            </a:r>
            <a:r>
              <a:rPr b="1" lang="en-US" sz="1100">
                <a:solidFill>
                  <a:schemeClr val="dk2"/>
                </a:solidFill>
                <a:latin typeface="Inter"/>
                <a:ea typeface="Inter"/>
                <a:cs typeface="Inter"/>
                <a:sym typeface="Inter"/>
              </a:rPr>
              <a:t>                                                                      </a:t>
            </a:r>
            <a:r>
              <a:rPr lang="en-US" sz="1100">
                <a:solidFill>
                  <a:schemeClr val="dk2"/>
                </a:solidFill>
                <a:latin typeface="Inter Light"/>
                <a:ea typeface="Inter Light"/>
                <a:cs typeface="Inter Light"/>
                <a:sym typeface="Inter Light"/>
              </a:rPr>
              <a:t>We have 2 fonts. ‘Inter’ as our primary font and ‘Bitter’ as our secondary, supporting font.</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rPr lang="en-US" sz="1100">
                <a:solidFill>
                  <a:schemeClr val="dk2"/>
                </a:solidFill>
                <a:latin typeface="Inter Light"/>
                <a:ea typeface="Inter Light"/>
                <a:cs typeface="Inter Light"/>
                <a:sym typeface="Inter Light"/>
              </a:rPr>
              <a:t>Inter should be the primary font used for </a:t>
            </a:r>
            <a:r>
              <a:rPr lang="en-US" sz="1100">
                <a:solidFill>
                  <a:schemeClr val="dk2"/>
                </a:solidFill>
                <a:latin typeface="Inter Light"/>
                <a:ea typeface="Inter Light"/>
                <a:cs typeface="Inter Light"/>
                <a:sym typeface="Inter Light"/>
              </a:rPr>
              <a:t>presentations as </a:t>
            </a:r>
            <a:r>
              <a:rPr lang="en-US" sz="1100">
                <a:solidFill>
                  <a:schemeClr val="dk1"/>
                </a:solidFill>
                <a:latin typeface="Inter Light"/>
                <a:ea typeface="Inter Light"/>
                <a:cs typeface="Inter Light"/>
                <a:sym typeface="Inter Light"/>
              </a:rPr>
              <a:t>text in sales and presentations are generally very short bulleted and more process based, with diagrams and methodologies being the      main focus.</a:t>
            </a:r>
            <a:endParaRPr sz="1100">
              <a:solidFill>
                <a:schemeClr val="dk1"/>
              </a:solidFill>
              <a:latin typeface="Inter Light"/>
              <a:ea typeface="Inter Light"/>
              <a:cs typeface="Inter Light"/>
              <a:sym typeface="Inter Light"/>
            </a:endParaRPr>
          </a:p>
          <a:p>
            <a:pPr indent="0" lvl="0" marL="0" rtl="0" algn="l">
              <a:lnSpc>
                <a:spcPct val="115000"/>
              </a:lnSpc>
              <a:spcBef>
                <a:spcPts val="1600"/>
              </a:spcBef>
              <a:spcAft>
                <a:spcPts val="1600"/>
              </a:spcAft>
              <a:buNone/>
            </a:pPr>
            <a:r>
              <a:rPr lang="en-US" sz="1100">
                <a:solidFill>
                  <a:schemeClr val="dk1"/>
                </a:solidFill>
                <a:latin typeface="Inter Light"/>
                <a:ea typeface="Inter Light"/>
                <a:cs typeface="Inter Light"/>
                <a:sym typeface="Inter Light"/>
              </a:rPr>
              <a:t>‘Bitter’ can be introduced in sections like About Nearform, Clients Testimonials and anywhere where emotive statements playout.</a:t>
            </a:r>
            <a:endParaRPr sz="1100">
              <a:solidFill>
                <a:schemeClr val="dk1"/>
              </a:solidFill>
              <a:latin typeface="Inter Light"/>
              <a:ea typeface="Inter Light"/>
              <a:cs typeface="Inter Light"/>
              <a:sym typeface="Inter Light"/>
            </a:endParaRPr>
          </a:p>
        </p:txBody>
      </p:sp>
      <p:sp>
        <p:nvSpPr>
          <p:cNvPr id="332" name="Google Shape;332;p48"/>
          <p:cNvSpPr txBox="1"/>
          <p:nvPr/>
        </p:nvSpPr>
        <p:spPr>
          <a:xfrm>
            <a:off x="6306800" y="1049950"/>
            <a:ext cx="2478000" cy="37410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1600"/>
              </a:spcBef>
              <a:spcAft>
                <a:spcPts val="0"/>
              </a:spcAft>
              <a:buNone/>
            </a:pPr>
            <a:r>
              <a:rPr b="1" lang="en-US" sz="1100">
                <a:solidFill>
                  <a:schemeClr val="dk2"/>
                </a:solidFill>
                <a:latin typeface="Inter"/>
                <a:ea typeface="Inter"/>
                <a:cs typeface="Inter"/>
                <a:sym typeface="Inter"/>
              </a:rPr>
              <a:t>C</a:t>
            </a:r>
            <a:r>
              <a:rPr b="1" lang="en-US" sz="1100">
                <a:solidFill>
                  <a:schemeClr val="dk2"/>
                </a:solidFill>
                <a:latin typeface="Inter"/>
                <a:ea typeface="Inter"/>
                <a:cs typeface="Inter"/>
                <a:sym typeface="Inter"/>
              </a:rPr>
              <a:t>olours                                                     </a:t>
            </a:r>
            <a:r>
              <a:rPr lang="en-US" sz="1100">
                <a:solidFill>
                  <a:schemeClr val="dk2"/>
                </a:solidFill>
                <a:latin typeface="Inter Light"/>
                <a:ea typeface="Inter Light"/>
                <a:cs typeface="Inter Light"/>
                <a:sym typeface="Inter Light"/>
              </a:rPr>
              <a:t>We have four colours </a:t>
            </a:r>
            <a:r>
              <a:rPr lang="en-US" sz="1100">
                <a:solidFill>
                  <a:schemeClr val="dk2"/>
                </a:solidFill>
                <a:latin typeface="Inter Light"/>
                <a:ea typeface="Inter Light"/>
                <a:cs typeface="Inter Light"/>
                <a:sym typeface="Inter Light"/>
              </a:rPr>
              <a:t>available</a:t>
            </a:r>
            <a:r>
              <a:rPr lang="en-US" sz="1100">
                <a:solidFill>
                  <a:schemeClr val="dk2"/>
                </a:solidFill>
                <a:latin typeface="Inter Light"/>
                <a:ea typeface="Inter Light"/>
                <a:cs typeface="Inter Light"/>
                <a:sym typeface="Inter Light"/>
              </a:rPr>
              <a:t> within our </a:t>
            </a:r>
            <a:r>
              <a:rPr lang="en-US" sz="1100">
                <a:solidFill>
                  <a:schemeClr val="dk2"/>
                </a:solidFill>
                <a:latin typeface="Inter Light"/>
                <a:ea typeface="Inter Light"/>
                <a:cs typeface="Inter Light"/>
                <a:sym typeface="Inter Light"/>
              </a:rPr>
              <a:t>palette. Our two hero colours are Midnight Navy and Green followed by our Purple and Blue.</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rPr lang="en-US" sz="1100">
                <a:solidFill>
                  <a:schemeClr val="dk2"/>
                </a:solidFill>
                <a:latin typeface="Inter Light"/>
                <a:ea typeface="Inter Light"/>
                <a:cs typeface="Inter Light"/>
                <a:sym typeface="Inter Light"/>
              </a:rPr>
              <a:t>Green is an intrical part of the new brand look and feel and it’s use with Midnight Navy is encouraged.</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rPr lang="en-US" sz="1100">
                <a:solidFill>
                  <a:schemeClr val="dk2"/>
                </a:solidFill>
                <a:latin typeface="Inter Light"/>
                <a:ea typeface="Inter Light"/>
                <a:cs typeface="Inter Light"/>
                <a:sym typeface="Inter Light"/>
              </a:rPr>
              <a:t>But</a:t>
            </a:r>
            <a:r>
              <a:rPr b="1" lang="en-US" sz="1100">
                <a:solidFill>
                  <a:schemeClr val="dk2"/>
                </a:solidFill>
                <a:latin typeface="Inter"/>
                <a:ea typeface="Inter"/>
                <a:cs typeface="Inter"/>
                <a:sym typeface="Inter"/>
              </a:rPr>
              <a:t> </a:t>
            </a:r>
            <a:r>
              <a:rPr lang="en-US" sz="1100">
                <a:solidFill>
                  <a:schemeClr val="dk2"/>
                </a:solidFill>
                <a:latin typeface="Inter Light"/>
                <a:ea typeface="Inter Light"/>
                <a:cs typeface="Inter Light"/>
                <a:sym typeface="Inter Light"/>
              </a:rPr>
              <a:t>due to the vibrancy of our green it has some contrast constraints when used as text.</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rPr i="1" lang="en-US" sz="1000">
                <a:solidFill>
                  <a:schemeClr val="dk2"/>
                </a:solidFill>
                <a:latin typeface="Inter Light"/>
                <a:ea typeface="Inter Light"/>
                <a:cs typeface="Inter Light"/>
                <a:sym typeface="Inter Light"/>
              </a:rPr>
              <a:t>Accessibility: </a:t>
            </a:r>
            <a:r>
              <a:rPr b="1" i="1" lang="en-US" sz="1000">
                <a:solidFill>
                  <a:schemeClr val="dk2"/>
                </a:solidFill>
                <a:latin typeface="Inter"/>
                <a:ea typeface="Inter"/>
                <a:cs typeface="Inter"/>
                <a:sym typeface="Inter"/>
              </a:rPr>
              <a:t>Green on white or white on green text should not be used anywhere. </a:t>
            </a:r>
            <a:r>
              <a:rPr i="1" lang="en-US" sz="1000">
                <a:solidFill>
                  <a:schemeClr val="dk2"/>
                </a:solidFill>
                <a:latin typeface="Inter Light"/>
                <a:ea typeface="Inter Light"/>
                <a:cs typeface="Inter Light"/>
                <a:sym typeface="Inter Light"/>
              </a:rPr>
              <a:t>This rule does not apply to icons, our accent or any other decorative applications. </a:t>
            </a:r>
            <a:endParaRPr i="1" sz="1000">
              <a:solidFill>
                <a:schemeClr val="dk2"/>
              </a:solidFill>
              <a:latin typeface="Inter Light"/>
              <a:ea typeface="Inter Light"/>
              <a:cs typeface="Inter Light"/>
              <a:sym typeface="Inter Light"/>
            </a:endParaRPr>
          </a:p>
          <a:p>
            <a:pPr indent="0" lvl="0" marL="0" rtl="0" algn="l">
              <a:lnSpc>
                <a:spcPct val="115000"/>
              </a:lnSpc>
              <a:spcBef>
                <a:spcPts val="1600"/>
              </a:spcBef>
              <a:spcAft>
                <a:spcPts val="0"/>
              </a:spcAft>
              <a:buNone/>
            </a:pPr>
            <a:r>
              <a:t/>
            </a:r>
            <a:endParaRPr sz="1100">
              <a:solidFill>
                <a:schemeClr val="dk2"/>
              </a:solidFill>
              <a:latin typeface="Inter Light"/>
              <a:ea typeface="Inter Light"/>
              <a:cs typeface="Inter Light"/>
              <a:sym typeface="Inter Light"/>
            </a:endParaRPr>
          </a:p>
          <a:p>
            <a:pPr indent="0" lvl="0" marL="0" rtl="0" algn="l">
              <a:lnSpc>
                <a:spcPct val="115000"/>
              </a:lnSpc>
              <a:spcBef>
                <a:spcPts val="1600"/>
              </a:spcBef>
              <a:spcAft>
                <a:spcPts val="1600"/>
              </a:spcAft>
              <a:buNone/>
            </a:pPr>
            <a:r>
              <a:t/>
            </a:r>
            <a:endParaRPr b="1" i="1" sz="1100">
              <a:solidFill>
                <a:schemeClr val="dk2"/>
              </a:solidFill>
              <a:latin typeface="Inter"/>
              <a:ea typeface="Inter"/>
              <a:cs typeface="Inter"/>
              <a:sym typeface="Inter"/>
            </a:endParaRPr>
          </a:p>
        </p:txBody>
      </p:sp>
      <p:sp>
        <p:nvSpPr>
          <p:cNvPr id="333" name="Google Shape;333;p48"/>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6"/>
          <p:cNvSpPr txBox="1"/>
          <p:nvPr>
            <p:ph type="title"/>
          </p:nvPr>
        </p:nvSpPr>
        <p:spPr>
          <a:xfrm>
            <a:off x="827480" y="381499"/>
            <a:ext cx="2552100" cy="32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Strategy overview</a:t>
            </a:r>
            <a:r>
              <a:rPr lang="en-US">
                <a:solidFill>
                  <a:schemeClr val="accent1"/>
                </a:solidFill>
              </a:rPr>
              <a:t>_</a:t>
            </a:r>
            <a:endParaRPr>
              <a:solidFill>
                <a:schemeClr val="accent1"/>
              </a:solidFill>
            </a:endParaRPr>
          </a:p>
        </p:txBody>
      </p:sp>
      <p:sp>
        <p:nvSpPr>
          <p:cNvPr id="673" name="Google Shape;673;p66"/>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graphicFrame>
        <p:nvGraphicFramePr>
          <p:cNvPr id="674" name="Google Shape;674;p66"/>
          <p:cNvGraphicFramePr/>
          <p:nvPr/>
        </p:nvGraphicFramePr>
        <p:xfrm>
          <a:off x="827388" y="894863"/>
          <a:ext cx="3000000" cy="3000000"/>
        </p:xfrm>
        <a:graphic>
          <a:graphicData uri="http://schemas.openxmlformats.org/drawingml/2006/table">
            <a:tbl>
              <a:tblPr>
                <a:noFill/>
                <a:tableStyleId>{7DA89F2A-541B-4488-9614-35AF9B49816C}</a:tableStyleId>
              </a:tblPr>
              <a:tblGrid>
                <a:gridCol w="510425"/>
                <a:gridCol w="510425"/>
                <a:gridCol w="355925"/>
                <a:gridCol w="664900"/>
                <a:gridCol w="510425"/>
                <a:gridCol w="382850"/>
                <a:gridCol w="638000"/>
                <a:gridCol w="510425"/>
                <a:gridCol w="382850"/>
                <a:gridCol w="638000"/>
                <a:gridCol w="510425"/>
                <a:gridCol w="510425"/>
                <a:gridCol w="510425"/>
                <a:gridCol w="510425"/>
                <a:gridCol w="510425"/>
              </a:tblGrid>
              <a:tr h="809825">
                <a:tc gridSpan="3">
                  <a:txBody>
                    <a:bodyPr/>
                    <a:lstStyle/>
                    <a:p>
                      <a:pPr indent="0" lvl="0" marL="0" rtl="0" algn="l">
                        <a:spcBef>
                          <a:spcPts val="0"/>
                        </a:spcBef>
                        <a:spcAft>
                          <a:spcPts val="0"/>
                        </a:spcAft>
                        <a:buNone/>
                      </a:pPr>
                      <a:r>
                        <a:rPr b="1" lang="en-US" sz="900">
                          <a:solidFill>
                            <a:schemeClr val="dk2"/>
                          </a:solidFill>
                          <a:latin typeface="Inter"/>
                          <a:ea typeface="Inter"/>
                          <a:cs typeface="Inter"/>
                          <a:sym typeface="Inter"/>
                        </a:rPr>
                        <a:t>Proposition</a:t>
                      </a:r>
                      <a:endParaRPr b="1" sz="900">
                        <a:solidFill>
                          <a:schemeClr val="dk2"/>
                        </a:solidFill>
                        <a:latin typeface="Inter"/>
                        <a:ea typeface="Inter"/>
                        <a:cs typeface="Inter"/>
                        <a:sym typeface="Inter"/>
                      </a:endParaRPr>
                    </a:p>
                  </a:txBody>
                  <a:tcPr marT="72000" marB="36000" marR="36000" marL="36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c gridSpan="12">
                  <a:txBody>
                    <a:bodyPr/>
                    <a:lstStyle/>
                    <a:p>
                      <a:pPr indent="0" lvl="0" marL="0" rtl="0" algn="l">
                        <a:spcBef>
                          <a:spcPts val="0"/>
                        </a:spcBef>
                        <a:spcAft>
                          <a:spcPts val="0"/>
                        </a:spcAft>
                        <a:buNone/>
                      </a:pPr>
                      <a:r>
                        <a:rPr lang="en-US" sz="1500">
                          <a:solidFill>
                            <a:schemeClr val="dk2"/>
                          </a:solidFill>
                          <a:latin typeface="Inter SemiBold"/>
                          <a:ea typeface="Inter SemiBold"/>
                          <a:cs typeface="Inter SemiBold"/>
                          <a:sym typeface="Inter SemiBold"/>
                        </a:rPr>
                        <a:t>We combine engineering, design, and strategy to build </a:t>
                      </a:r>
                      <a:br>
                        <a:rPr lang="en-US" sz="1500">
                          <a:solidFill>
                            <a:schemeClr val="dk2"/>
                          </a:solidFill>
                          <a:latin typeface="Inter SemiBold"/>
                          <a:ea typeface="Inter SemiBold"/>
                          <a:cs typeface="Inter SemiBold"/>
                          <a:sym typeface="Inter SemiBold"/>
                        </a:rPr>
                      </a:br>
                      <a:r>
                        <a:rPr lang="en-US" sz="1500">
                          <a:solidFill>
                            <a:schemeClr val="dk2"/>
                          </a:solidFill>
                          <a:latin typeface="Inter SemiBold"/>
                          <a:ea typeface="Inter SemiBold"/>
                          <a:cs typeface="Inter SemiBold"/>
                          <a:sym typeface="Inter SemiBold"/>
                        </a:rPr>
                        <a:t>digital solutions and capability for enduring impact. </a:t>
                      </a:r>
                      <a:endParaRPr sz="1400">
                        <a:solidFill>
                          <a:schemeClr val="dk2"/>
                        </a:solidFill>
                        <a:latin typeface="Inter SemiBold"/>
                        <a:ea typeface="Inter SemiBold"/>
                        <a:cs typeface="Inter SemiBold"/>
                        <a:sym typeface="Inter SemiBold"/>
                      </a:endParaRPr>
                    </a:p>
                  </a:txBody>
                  <a:tcPr marT="3175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alpha val="0"/>
                        </a:schemeClr>
                      </a:solidFill>
                      <a:prstDash val="solid"/>
                      <a:round/>
                      <a:headEnd len="sm" w="sm" type="none"/>
                      <a:tailEnd len="sm" w="sm" type="none"/>
                    </a:lnB>
                  </a:tcPr>
                </a:tc>
                <a:tc hMerge="1"/>
                <a:tc hMerge="1"/>
                <a:tc hMerge="1"/>
                <a:tc hMerge="1"/>
                <a:tc hMerge="1"/>
                <a:tc hMerge="1"/>
                <a:tc hMerge="1"/>
                <a:tc hMerge="1"/>
                <a:tc hMerge="1"/>
                <a:tc hMerge="1"/>
                <a:tc hMerge="1"/>
              </a:tr>
              <a:tr h="556800">
                <a:tc gridSpan="3" rowSpan="2">
                  <a:txBody>
                    <a:bodyPr/>
                    <a:lstStyle/>
                    <a:p>
                      <a:pPr indent="0" lvl="0" marL="0" rtl="0" algn="l">
                        <a:spcBef>
                          <a:spcPts val="0"/>
                        </a:spcBef>
                        <a:spcAft>
                          <a:spcPts val="0"/>
                        </a:spcAft>
                        <a:buNone/>
                      </a:pPr>
                      <a:r>
                        <a:rPr lang="en-US" sz="900">
                          <a:solidFill>
                            <a:schemeClr val="dk2"/>
                          </a:solidFill>
                          <a:latin typeface="Inter Light"/>
                          <a:ea typeface="Inter Light"/>
                          <a:cs typeface="Inter Light"/>
                          <a:sym typeface="Inter Light"/>
                        </a:rPr>
                        <a:t>Outputs &amp;</a:t>
                      </a:r>
                      <a:br>
                        <a:rPr b="1" lang="en-US" sz="900">
                          <a:solidFill>
                            <a:schemeClr val="dk2"/>
                          </a:solidFill>
                          <a:latin typeface="Inter"/>
                          <a:ea typeface="Inter"/>
                          <a:cs typeface="Inter"/>
                          <a:sym typeface="Inter"/>
                        </a:rPr>
                      </a:br>
                      <a:r>
                        <a:rPr b="1" lang="en-US" sz="900">
                          <a:solidFill>
                            <a:schemeClr val="dk2"/>
                          </a:solidFill>
                          <a:latin typeface="Inter"/>
                          <a:ea typeface="Inter"/>
                          <a:cs typeface="Inter"/>
                          <a:sym typeface="Inter"/>
                        </a:rPr>
                        <a:t>Outcomes</a:t>
                      </a:r>
                      <a:endParaRPr b="1" sz="900">
                        <a:solidFill>
                          <a:schemeClr val="dk2"/>
                        </a:solidFill>
                        <a:latin typeface="Inter"/>
                        <a:ea typeface="Inter"/>
                        <a:cs typeface="Inter"/>
                        <a:sym typeface="Inter"/>
                      </a:endParaRPr>
                    </a:p>
                  </a:txBody>
                  <a:tcPr marT="72000" marB="36000" marR="36000" marL="36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rowSpan="2" hMerge="1"/>
                <a:tc rowSpan="2" hMerge="1"/>
                <a:tc gridSpan="3">
                  <a:txBody>
                    <a:bodyPr/>
                    <a:lstStyle/>
                    <a:p>
                      <a:pPr indent="0" lvl="0" marL="0" rtl="0" algn="l">
                        <a:spcBef>
                          <a:spcPts val="0"/>
                        </a:spcBef>
                        <a:spcAft>
                          <a:spcPts val="0"/>
                        </a:spcAft>
                        <a:buNone/>
                      </a:pPr>
                      <a:r>
                        <a:rPr lang="en-US" sz="900">
                          <a:latin typeface="Inter Light"/>
                          <a:ea typeface="Inter Light"/>
                          <a:cs typeface="Inter Light"/>
                          <a:sym typeface="Inter Light"/>
                        </a:rPr>
                        <a:t>Product solutions that </a:t>
                      </a:r>
                      <a:r>
                        <a:rPr b="1" lang="en-US" sz="900">
                          <a:latin typeface="Inter"/>
                          <a:ea typeface="Inter"/>
                          <a:cs typeface="Inter"/>
                          <a:sym typeface="Inter"/>
                        </a:rPr>
                        <a:t>accelerate growth</a:t>
                      </a:r>
                      <a:endParaRPr b="1" sz="900">
                        <a:latin typeface="Inter"/>
                        <a:ea typeface="Inter"/>
                        <a:cs typeface="Inter"/>
                        <a:sym typeface="Inter"/>
                      </a:endParaRPr>
                    </a:p>
                  </a:txBody>
                  <a:tcPr marT="3175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rgbClr val="00E59A"/>
                    </a:solidFill>
                  </a:tcPr>
                </a:tc>
                <a:tc hMerge="1"/>
                <a:tc hMerge="1"/>
                <a:tc gridSpan="3">
                  <a:txBody>
                    <a:bodyPr/>
                    <a:lstStyle/>
                    <a:p>
                      <a:pPr indent="0" lvl="0" marL="0" rtl="0" algn="l">
                        <a:spcBef>
                          <a:spcPts val="0"/>
                        </a:spcBef>
                        <a:spcAft>
                          <a:spcPts val="0"/>
                        </a:spcAft>
                        <a:buNone/>
                      </a:pPr>
                      <a:r>
                        <a:rPr lang="en-US" sz="900">
                          <a:solidFill>
                            <a:schemeClr val="lt1"/>
                          </a:solidFill>
                          <a:latin typeface="Inter Light"/>
                          <a:ea typeface="Inter Light"/>
                          <a:cs typeface="Inter Light"/>
                          <a:sym typeface="Inter Light"/>
                        </a:rPr>
                        <a:t>Modern Platforms that</a:t>
                      </a:r>
                      <a:r>
                        <a:rPr b="1" lang="en-US" sz="900">
                          <a:solidFill>
                            <a:schemeClr val="lt1"/>
                          </a:solidFill>
                          <a:latin typeface="Inter"/>
                          <a:ea typeface="Inter"/>
                          <a:cs typeface="Inter"/>
                          <a:sym typeface="Inter"/>
                        </a:rPr>
                        <a:t> transform business </a:t>
                      </a:r>
                      <a:endParaRPr b="1" sz="900">
                        <a:solidFill>
                          <a:schemeClr val="lt1"/>
                        </a:solidFill>
                        <a:latin typeface="Inter"/>
                        <a:ea typeface="Inter"/>
                        <a:cs typeface="Inter"/>
                        <a:sym typeface="Inter"/>
                      </a:endParaRPr>
                    </a:p>
                  </a:txBody>
                  <a:tcPr marT="3175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2"/>
                    </a:solidFill>
                  </a:tcPr>
                </a:tc>
                <a:tc hMerge="1"/>
                <a:tc hMerge="1"/>
                <a:tc gridSpan="3">
                  <a:txBody>
                    <a:bodyPr/>
                    <a:lstStyle/>
                    <a:p>
                      <a:pPr indent="0" lvl="0" marL="0" rtl="0" algn="l">
                        <a:spcBef>
                          <a:spcPts val="0"/>
                        </a:spcBef>
                        <a:spcAft>
                          <a:spcPts val="0"/>
                        </a:spcAft>
                        <a:buNone/>
                      </a:pPr>
                      <a:r>
                        <a:rPr lang="en-US" sz="900">
                          <a:solidFill>
                            <a:schemeClr val="lt1"/>
                          </a:solidFill>
                          <a:latin typeface="Inter Light"/>
                          <a:ea typeface="Inter Light"/>
                          <a:cs typeface="Inter Light"/>
                          <a:sym typeface="Inter Light"/>
                        </a:rPr>
                        <a:t>Data solutions that</a:t>
                      </a:r>
                      <a:endParaRPr sz="900">
                        <a:solidFill>
                          <a:schemeClr val="lt1"/>
                        </a:solidFill>
                        <a:latin typeface="Inter Light"/>
                        <a:ea typeface="Inter Light"/>
                        <a:cs typeface="Inter Light"/>
                        <a:sym typeface="Inter Light"/>
                      </a:endParaRPr>
                    </a:p>
                    <a:p>
                      <a:pPr indent="0" lvl="0" marL="0" rtl="0" algn="l">
                        <a:spcBef>
                          <a:spcPts val="0"/>
                        </a:spcBef>
                        <a:spcAft>
                          <a:spcPts val="0"/>
                        </a:spcAft>
                        <a:buNone/>
                      </a:pPr>
                      <a:r>
                        <a:rPr b="1" lang="en-US" sz="900">
                          <a:solidFill>
                            <a:schemeClr val="lt1"/>
                          </a:solidFill>
                          <a:latin typeface="Inter"/>
                          <a:ea typeface="Inter"/>
                          <a:cs typeface="Inter"/>
                          <a:sym typeface="Inter"/>
                        </a:rPr>
                        <a:t>empower business</a:t>
                      </a:r>
                      <a:endParaRPr sz="900">
                        <a:solidFill>
                          <a:schemeClr val="lt1"/>
                        </a:solidFill>
                        <a:latin typeface="Inter Light"/>
                        <a:ea typeface="Inter Light"/>
                        <a:cs typeface="Inter Light"/>
                        <a:sym typeface="Inter Light"/>
                      </a:endParaRPr>
                    </a:p>
                  </a:txBody>
                  <a:tcPr marT="3175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3"/>
                    </a:solidFill>
                  </a:tcPr>
                </a:tc>
                <a:tc hMerge="1"/>
                <a:tc hMerge="1"/>
                <a:tc gridSpan="3">
                  <a:txBody>
                    <a:bodyPr/>
                    <a:lstStyle/>
                    <a:p>
                      <a:pPr indent="0" lvl="0" marL="0" rtl="0" algn="l">
                        <a:spcBef>
                          <a:spcPts val="0"/>
                        </a:spcBef>
                        <a:spcAft>
                          <a:spcPts val="0"/>
                        </a:spcAft>
                        <a:buNone/>
                      </a:pPr>
                      <a:r>
                        <a:rPr lang="en-US" sz="900">
                          <a:latin typeface="Inter Light"/>
                          <a:ea typeface="Inter Light"/>
                          <a:cs typeface="Inter Light"/>
                          <a:sym typeface="Inter Light"/>
                        </a:rPr>
                        <a:t>Capability to be</a:t>
                      </a:r>
                      <a:r>
                        <a:rPr b="1" lang="en-US" sz="900">
                          <a:latin typeface="Inter"/>
                          <a:ea typeface="Inter"/>
                          <a:cs typeface="Inter"/>
                          <a:sym typeface="Inter"/>
                        </a:rPr>
                        <a:t> </a:t>
                      </a:r>
                      <a:br>
                        <a:rPr b="1" lang="en-US" sz="900">
                          <a:latin typeface="Inter"/>
                          <a:ea typeface="Inter"/>
                          <a:cs typeface="Inter"/>
                          <a:sym typeface="Inter"/>
                        </a:rPr>
                      </a:br>
                      <a:r>
                        <a:rPr b="1" lang="en-US" sz="900">
                          <a:latin typeface="Inter"/>
                          <a:ea typeface="Inter"/>
                          <a:cs typeface="Inter"/>
                          <a:sym typeface="Inter"/>
                        </a:rPr>
                        <a:t>better, faster &amp; go further</a:t>
                      </a:r>
                      <a:endParaRPr b="1" sz="900">
                        <a:latin typeface="Inter"/>
                        <a:ea typeface="Inter"/>
                        <a:cs typeface="Inter"/>
                        <a:sym typeface="Inter"/>
                      </a:endParaRPr>
                    </a:p>
                  </a:txBody>
                  <a:tcPr marT="3175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solidFill>
                  </a:tcPr>
                </a:tc>
                <a:tc hMerge="1"/>
                <a:tc hMerge="1"/>
              </a:tr>
              <a:tr h="747475">
                <a:tc gridSpan="3" vMerge="1"/>
                <a:tc hMerge="1" vMerge="1"/>
                <a:tc hMerge="1" vMerge="1"/>
                <a:tc gridSpan="3">
                  <a:txBody>
                    <a:bodyPr/>
                    <a:lstStyle/>
                    <a:p>
                      <a:pPr indent="0" lvl="0" marL="0" rtl="0" algn="l">
                        <a:spcBef>
                          <a:spcPts val="0"/>
                        </a:spcBef>
                        <a:spcAft>
                          <a:spcPts val="0"/>
                        </a:spcAft>
                        <a:buNone/>
                      </a:pPr>
                      <a:r>
                        <a:t/>
                      </a:r>
                      <a:endParaRPr sz="8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800">
                          <a:solidFill>
                            <a:schemeClr val="dk2"/>
                          </a:solidFill>
                          <a:latin typeface="Inter Light"/>
                          <a:ea typeface="Inter Light"/>
                          <a:cs typeface="Inter Light"/>
                          <a:sym typeface="Inter Light"/>
                        </a:rPr>
                        <a:t>We design, architect and engineer digital products that </a:t>
                      </a:r>
                      <a:r>
                        <a:rPr b="1" lang="en-US" sz="800">
                          <a:solidFill>
                            <a:schemeClr val="dk2"/>
                          </a:solidFill>
                          <a:latin typeface="Inter"/>
                          <a:ea typeface="Inter"/>
                          <a:cs typeface="Inter"/>
                          <a:sym typeface="Inter"/>
                        </a:rPr>
                        <a:t>improve business outcomes and accelerate growt</a:t>
                      </a:r>
                      <a:r>
                        <a:rPr b="1" lang="en-US" sz="700">
                          <a:solidFill>
                            <a:schemeClr val="dk2"/>
                          </a:solidFill>
                          <a:latin typeface="Inter"/>
                          <a:ea typeface="Inter"/>
                          <a:cs typeface="Inter"/>
                          <a:sym typeface="Inter"/>
                        </a:rPr>
                        <a:t>h.</a:t>
                      </a:r>
                      <a:endParaRPr b="1" sz="700">
                        <a:solidFill>
                          <a:schemeClr val="dk2"/>
                        </a:solidFill>
                        <a:latin typeface="Inter"/>
                        <a:ea typeface="Inter"/>
                        <a:cs typeface="Inter"/>
                        <a:sym typeface="Inter"/>
                      </a:endParaRPr>
                    </a:p>
                  </a:txBody>
                  <a:tcPr marT="90000" marB="31750" marR="31750" marL="72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0"/>
                        </a:spcAft>
                        <a:buNone/>
                      </a:pPr>
                      <a:r>
                        <a:t/>
                      </a:r>
                      <a:endParaRPr sz="8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800">
                          <a:solidFill>
                            <a:schemeClr val="dk2"/>
                          </a:solidFill>
                          <a:latin typeface="Inter Light"/>
                          <a:ea typeface="Inter Light"/>
                          <a:cs typeface="Inter Light"/>
                          <a:sym typeface="Inter Light"/>
                        </a:rPr>
                        <a:t>We transform complex legacy applications into </a:t>
                      </a:r>
                      <a:r>
                        <a:rPr b="1" lang="en-US" sz="800">
                          <a:solidFill>
                            <a:schemeClr val="dk2"/>
                          </a:solidFill>
                          <a:latin typeface="Inter"/>
                          <a:ea typeface="Inter"/>
                          <a:cs typeface="Inter"/>
                          <a:sym typeface="Inter"/>
                        </a:rPr>
                        <a:t>fast, future-ready</a:t>
                      </a:r>
                      <a:r>
                        <a:rPr lang="en-US" sz="800">
                          <a:solidFill>
                            <a:schemeClr val="dk2"/>
                          </a:solidFill>
                          <a:latin typeface="Inter Light"/>
                          <a:ea typeface="Inter Light"/>
                          <a:cs typeface="Inter Light"/>
                          <a:sym typeface="Inter Light"/>
                        </a:rPr>
                        <a:t> digital platforms for enterprise.</a:t>
                      </a:r>
                      <a:endParaRPr sz="800">
                        <a:solidFill>
                          <a:schemeClr val="dk2"/>
                        </a:solidFill>
                        <a:latin typeface="Inter Light"/>
                        <a:ea typeface="Inter Light"/>
                        <a:cs typeface="Inter Light"/>
                        <a:sym typeface="Inter Light"/>
                      </a:endParaRPr>
                    </a:p>
                  </a:txBody>
                  <a:tcPr marT="90000" marB="31750" marR="31750" marL="72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0"/>
                        </a:spcAft>
                        <a:buNone/>
                      </a:pPr>
                      <a:r>
                        <a:t/>
                      </a:r>
                      <a:endParaRPr sz="8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800">
                          <a:solidFill>
                            <a:schemeClr val="dk2"/>
                          </a:solidFill>
                          <a:latin typeface="Inter Light"/>
                          <a:ea typeface="Inter Light"/>
                          <a:cs typeface="Inter Light"/>
                          <a:sym typeface="Inter Light"/>
                        </a:rPr>
                        <a:t>We build data-driven solutions that deliver real-time insights, </a:t>
                      </a:r>
                      <a:r>
                        <a:rPr b="1" lang="en-US" sz="800">
                          <a:solidFill>
                            <a:schemeClr val="dk2"/>
                          </a:solidFill>
                          <a:latin typeface="Inter"/>
                          <a:ea typeface="Inter"/>
                          <a:cs typeface="Inter"/>
                          <a:sym typeface="Inter"/>
                        </a:rPr>
                        <a:t>empower businesses and solve  business-critical challenges</a:t>
                      </a:r>
                      <a:r>
                        <a:rPr lang="en-US" sz="800">
                          <a:solidFill>
                            <a:schemeClr val="dk2"/>
                          </a:solidFill>
                          <a:latin typeface="Inter Light"/>
                          <a:ea typeface="Inter Light"/>
                          <a:cs typeface="Inter Light"/>
                          <a:sym typeface="Inter Light"/>
                        </a:rPr>
                        <a:t>.</a:t>
                      </a:r>
                      <a:endParaRPr sz="800">
                        <a:solidFill>
                          <a:schemeClr val="dk2"/>
                        </a:solidFill>
                        <a:latin typeface="Inter Light"/>
                        <a:ea typeface="Inter Light"/>
                        <a:cs typeface="Inter Light"/>
                        <a:sym typeface="Inter Light"/>
                      </a:endParaRPr>
                    </a:p>
                    <a:p>
                      <a:pPr indent="0" lvl="0" marL="0" rtl="0" algn="l">
                        <a:spcBef>
                          <a:spcPts val="0"/>
                        </a:spcBef>
                        <a:spcAft>
                          <a:spcPts val="0"/>
                        </a:spcAft>
                        <a:buNone/>
                      </a:pPr>
                      <a:r>
                        <a:t/>
                      </a:r>
                      <a:endParaRPr sz="800">
                        <a:solidFill>
                          <a:schemeClr val="dk2"/>
                        </a:solidFill>
                        <a:latin typeface="Inter Light"/>
                        <a:ea typeface="Inter Light"/>
                        <a:cs typeface="Inter Light"/>
                        <a:sym typeface="Inter Light"/>
                      </a:endParaRPr>
                    </a:p>
                  </a:txBody>
                  <a:tcPr marT="90000" marB="31750" marR="31750" marL="72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0"/>
                        </a:spcAft>
                        <a:buNone/>
                      </a:pPr>
                      <a:r>
                        <a:t/>
                      </a:r>
                      <a:endParaRPr sz="800">
                        <a:solidFill>
                          <a:schemeClr val="dk2"/>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800">
                          <a:solidFill>
                            <a:schemeClr val="dk2"/>
                          </a:solidFill>
                          <a:latin typeface="Inter Light"/>
                          <a:ea typeface="Inter Light"/>
                          <a:cs typeface="Inter Light"/>
                          <a:sym typeface="Inter Light"/>
                        </a:rPr>
                        <a:t>We grow our clients’ digital capability by delivering developer-empowering platforms and by nurturing a </a:t>
                      </a:r>
                      <a:r>
                        <a:rPr b="1" lang="en-US" sz="800">
                          <a:solidFill>
                            <a:schemeClr val="dk2"/>
                          </a:solidFill>
                          <a:latin typeface="Inter"/>
                          <a:ea typeface="Inter"/>
                          <a:cs typeface="Inter"/>
                          <a:sym typeface="Inter"/>
                        </a:rPr>
                        <a:t>high-performance</a:t>
                      </a:r>
                      <a:r>
                        <a:rPr lang="en-US" sz="800">
                          <a:solidFill>
                            <a:schemeClr val="dk2"/>
                          </a:solidFill>
                          <a:latin typeface="Inter Light"/>
                          <a:ea typeface="Inter Light"/>
                          <a:cs typeface="Inter Light"/>
                          <a:sym typeface="Inter Light"/>
                        </a:rPr>
                        <a:t> culture.</a:t>
                      </a:r>
                      <a:endParaRPr sz="800">
                        <a:solidFill>
                          <a:schemeClr val="dk2"/>
                        </a:solidFill>
                        <a:latin typeface="Inter Light"/>
                        <a:ea typeface="Inter Light"/>
                        <a:cs typeface="Inter Light"/>
                        <a:sym typeface="Inter Light"/>
                      </a:endParaRPr>
                    </a:p>
                  </a:txBody>
                  <a:tcPr marT="90000" marB="31750" marR="31750" marL="72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9525">
                      <a:solidFill>
                        <a:schemeClr val="accent1"/>
                      </a:solidFill>
                      <a:prstDash val="dot"/>
                      <a:round/>
                      <a:headEnd len="sm" w="sm" type="none"/>
                      <a:tailEnd len="sm" w="sm" type="none"/>
                    </a:lnB>
                  </a:tcPr>
                </a:tc>
                <a:tc hMerge="1"/>
                <a:tc hMerge="1"/>
              </a:tr>
              <a:tr h="689950">
                <a:tc gridSpan="3">
                  <a:txBody>
                    <a:bodyPr/>
                    <a:lstStyle/>
                    <a:p>
                      <a:pPr indent="0" lvl="0" marL="0" rtl="0" algn="l">
                        <a:spcBef>
                          <a:spcPts val="0"/>
                        </a:spcBef>
                        <a:spcAft>
                          <a:spcPts val="300"/>
                        </a:spcAft>
                        <a:buNone/>
                      </a:pPr>
                      <a:r>
                        <a:rPr b="1" lang="en-US" sz="900">
                          <a:solidFill>
                            <a:schemeClr val="dk2"/>
                          </a:solidFill>
                          <a:latin typeface="Inter"/>
                          <a:ea typeface="Inter"/>
                          <a:cs typeface="Inter"/>
                          <a:sym typeface="Inter"/>
                        </a:rPr>
                        <a:t>Competitive</a:t>
                      </a:r>
                      <a:br>
                        <a:rPr b="1" lang="en-US" sz="900">
                          <a:solidFill>
                            <a:schemeClr val="dk2"/>
                          </a:solidFill>
                          <a:latin typeface="Inter"/>
                          <a:ea typeface="Inter"/>
                          <a:cs typeface="Inter"/>
                          <a:sym typeface="Inter"/>
                        </a:rPr>
                      </a:br>
                      <a:r>
                        <a:rPr b="1" lang="en-US" sz="900">
                          <a:solidFill>
                            <a:schemeClr val="dk2"/>
                          </a:solidFill>
                          <a:latin typeface="Inter"/>
                          <a:ea typeface="Inter"/>
                          <a:cs typeface="Inter"/>
                          <a:sym typeface="Inter"/>
                        </a:rPr>
                        <a:t>Advantage</a:t>
                      </a:r>
                      <a:endParaRPr b="1" sz="900">
                        <a:solidFill>
                          <a:schemeClr val="dk2"/>
                        </a:solidFill>
                        <a:latin typeface="Inter"/>
                        <a:ea typeface="Inter"/>
                        <a:cs typeface="Inter"/>
                        <a:sym typeface="Inter"/>
                      </a:endParaRPr>
                    </a:p>
                  </a:txBody>
                  <a:tcPr marT="72000" marB="36000" marR="36000" marL="36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300"/>
                        </a:spcAft>
                        <a:buNone/>
                      </a:pPr>
                      <a:r>
                        <a:rPr lang="en-US" sz="1100">
                          <a:solidFill>
                            <a:schemeClr val="dk2"/>
                          </a:solidFill>
                          <a:latin typeface="Inter Light"/>
                          <a:ea typeface="Inter Light"/>
                          <a:cs typeface="Inter Light"/>
                          <a:sym typeface="Inter Light"/>
                        </a:rPr>
                        <a:t>Talented </a:t>
                      </a:r>
                      <a:br>
                        <a:rPr lang="en-US" sz="1100">
                          <a:solidFill>
                            <a:schemeClr val="dk2"/>
                          </a:solidFill>
                          <a:latin typeface="Inter Light"/>
                          <a:ea typeface="Inter Light"/>
                          <a:cs typeface="Inter Light"/>
                          <a:sym typeface="Inter Light"/>
                        </a:rPr>
                      </a:br>
                      <a:r>
                        <a:rPr b="1" lang="en-US" sz="1100">
                          <a:solidFill>
                            <a:schemeClr val="dk2"/>
                          </a:solidFill>
                          <a:latin typeface="Inter"/>
                          <a:ea typeface="Inter"/>
                          <a:cs typeface="Inter"/>
                          <a:sym typeface="Inter"/>
                        </a:rPr>
                        <a:t>Experts</a:t>
                      </a:r>
                      <a:endParaRPr sz="800">
                        <a:solidFill>
                          <a:schemeClr val="dk2"/>
                        </a:solidFill>
                        <a:latin typeface="Inter Light"/>
                        <a:ea typeface="Inter Light"/>
                        <a:cs typeface="Inter Light"/>
                        <a:sym typeface="Inter Light"/>
                      </a:endParaRPr>
                    </a:p>
                  </a:txBody>
                  <a:tcPr marT="6840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300"/>
                        </a:spcAft>
                        <a:buNone/>
                      </a:pPr>
                      <a:r>
                        <a:rPr lang="en-US" sz="1100">
                          <a:solidFill>
                            <a:schemeClr val="dk2"/>
                          </a:solidFill>
                          <a:latin typeface="Inter Light"/>
                          <a:ea typeface="Inter Light"/>
                          <a:cs typeface="Inter Light"/>
                          <a:sym typeface="Inter Light"/>
                        </a:rPr>
                        <a:t>Collaborative</a:t>
                      </a:r>
                      <a:r>
                        <a:rPr b="1" lang="en-US" sz="1100">
                          <a:solidFill>
                            <a:schemeClr val="dk2"/>
                          </a:solidFill>
                          <a:latin typeface="Inter"/>
                          <a:ea typeface="Inter"/>
                          <a:cs typeface="Inter"/>
                          <a:sym typeface="Inter"/>
                        </a:rPr>
                        <a:t> </a:t>
                      </a:r>
                      <a:br>
                        <a:rPr b="1" lang="en-US" sz="1100">
                          <a:solidFill>
                            <a:schemeClr val="dk2"/>
                          </a:solidFill>
                          <a:latin typeface="Inter"/>
                          <a:ea typeface="Inter"/>
                          <a:cs typeface="Inter"/>
                          <a:sym typeface="Inter"/>
                        </a:rPr>
                      </a:br>
                      <a:r>
                        <a:rPr b="1" lang="en-US" sz="1100">
                          <a:solidFill>
                            <a:schemeClr val="dk2"/>
                          </a:solidFill>
                          <a:latin typeface="Inter"/>
                          <a:ea typeface="Inter"/>
                          <a:cs typeface="Inter"/>
                          <a:sym typeface="Inter"/>
                        </a:rPr>
                        <a:t>Culture </a:t>
                      </a:r>
                      <a:endParaRPr sz="800">
                        <a:solidFill>
                          <a:schemeClr val="dk2"/>
                        </a:solidFill>
                        <a:latin typeface="Inter Light"/>
                        <a:ea typeface="Inter Light"/>
                        <a:cs typeface="Inter Light"/>
                        <a:sym typeface="Inter Light"/>
                      </a:endParaRPr>
                    </a:p>
                  </a:txBody>
                  <a:tcPr marT="6840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300"/>
                        </a:spcAft>
                        <a:buNone/>
                      </a:pPr>
                      <a:r>
                        <a:rPr lang="en-US" sz="1100">
                          <a:solidFill>
                            <a:schemeClr val="dk2"/>
                          </a:solidFill>
                          <a:latin typeface="Inter Light"/>
                          <a:ea typeface="Inter Light"/>
                          <a:cs typeface="Inter Light"/>
                          <a:sym typeface="Inter Light"/>
                        </a:rPr>
                        <a:t>Accelerated</a:t>
                      </a:r>
                      <a:br>
                        <a:rPr b="1" lang="en-US" sz="1100">
                          <a:solidFill>
                            <a:schemeClr val="dk2"/>
                          </a:solidFill>
                          <a:latin typeface="Inter"/>
                          <a:ea typeface="Inter"/>
                          <a:cs typeface="Inter"/>
                          <a:sym typeface="Inter"/>
                        </a:rPr>
                      </a:br>
                      <a:r>
                        <a:rPr b="1" lang="en-US" sz="1100">
                          <a:solidFill>
                            <a:schemeClr val="dk2"/>
                          </a:solidFill>
                          <a:latin typeface="Inter"/>
                          <a:ea typeface="Inter"/>
                          <a:cs typeface="Inter"/>
                          <a:sym typeface="Inter"/>
                        </a:rPr>
                        <a:t>Process </a:t>
                      </a:r>
                      <a:endParaRPr sz="800">
                        <a:solidFill>
                          <a:schemeClr val="dk2"/>
                        </a:solidFill>
                        <a:latin typeface="Inter Light"/>
                        <a:ea typeface="Inter Light"/>
                        <a:cs typeface="Inter Light"/>
                        <a:sym typeface="Inter Light"/>
                      </a:endParaRPr>
                    </a:p>
                  </a:txBody>
                  <a:tcPr marT="6840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c gridSpan="3">
                  <a:txBody>
                    <a:bodyPr/>
                    <a:lstStyle/>
                    <a:p>
                      <a:pPr indent="0" lvl="0" marL="0" rtl="0" algn="l">
                        <a:spcBef>
                          <a:spcPts val="0"/>
                        </a:spcBef>
                        <a:spcAft>
                          <a:spcPts val="300"/>
                        </a:spcAft>
                        <a:buNone/>
                      </a:pPr>
                      <a:r>
                        <a:rPr lang="en-US" sz="1100">
                          <a:solidFill>
                            <a:schemeClr val="dk2"/>
                          </a:solidFill>
                          <a:latin typeface="Inter Light"/>
                          <a:ea typeface="Inter Light"/>
                          <a:cs typeface="Inter Light"/>
                          <a:sym typeface="Inter Light"/>
                        </a:rPr>
                        <a:t>Experience</a:t>
                      </a:r>
                      <a:r>
                        <a:rPr b="1" lang="en-US" sz="1100">
                          <a:solidFill>
                            <a:schemeClr val="dk2"/>
                          </a:solidFill>
                          <a:latin typeface="Inter"/>
                          <a:ea typeface="Inter"/>
                          <a:cs typeface="Inter"/>
                          <a:sym typeface="Inter"/>
                        </a:rPr>
                        <a:t> </a:t>
                      </a:r>
                      <a:br>
                        <a:rPr b="1" lang="en-US" sz="1100">
                          <a:solidFill>
                            <a:schemeClr val="dk2"/>
                          </a:solidFill>
                          <a:latin typeface="Inter"/>
                          <a:ea typeface="Inter"/>
                          <a:cs typeface="Inter"/>
                          <a:sym typeface="Inter"/>
                        </a:rPr>
                      </a:br>
                      <a:r>
                        <a:rPr b="1" lang="en-US" sz="1100">
                          <a:solidFill>
                            <a:schemeClr val="dk2"/>
                          </a:solidFill>
                          <a:latin typeface="Inter"/>
                          <a:ea typeface="Inter"/>
                          <a:cs typeface="Inter"/>
                          <a:sym typeface="Inter"/>
                        </a:rPr>
                        <a:t>&amp; Passion</a:t>
                      </a:r>
                      <a:endParaRPr sz="800">
                        <a:solidFill>
                          <a:schemeClr val="dk2"/>
                        </a:solidFill>
                        <a:latin typeface="Inter Light"/>
                        <a:ea typeface="Inter Light"/>
                        <a:cs typeface="Inter Light"/>
                        <a:sym typeface="Inter Light"/>
                      </a:endParaRPr>
                    </a:p>
                  </a:txBody>
                  <a:tcPr marT="68400" marB="31750" marR="31750" marL="72000"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solidFill>
                      <a:prstDash val="dot"/>
                      <a:round/>
                      <a:headEnd len="sm" w="sm" type="none"/>
                      <a:tailEnd len="sm" w="sm" type="none"/>
                    </a:lnB>
                  </a:tcPr>
                </a:tc>
                <a:tc hMerge="1"/>
                <a:tc hMerge="1"/>
              </a:tr>
              <a:tr h="756700">
                <a:tc gridSpan="3">
                  <a:txBody>
                    <a:bodyPr/>
                    <a:lstStyle/>
                    <a:p>
                      <a:pPr indent="0" lvl="0" marL="0" rtl="0" algn="l">
                        <a:spcBef>
                          <a:spcPts val="0"/>
                        </a:spcBef>
                        <a:spcAft>
                          <a:spcPts val="0"/>
                        </a:spcAft>
                        <a:buNone/>
                      </a:pPr>
                      <a:r>
                        <a:rPr b="1" lang="en-US" sz="900">
                          <a:solidFill>
                            <a:schemeClr val="dk2"/>
                          </a:solidFill>
                          <a:latin typeface="Inter"/>
                          <a:ea typeface="Inter"/>
                          <a:cs typeface="Inter"/>
                          <a:sym typeface="Inter"/>
                        </a:rPr>
                        <a:t>Vision </a:t>
                      </a:r>
                      <a:br>
                        <a:rPr b="1" lang="en-US" sz="900">
                          <a:solidFill>
                            <a:schemeClr val="dk2"/>
                          </a:solidFill>
                          <a:latin typeface="Inter"/>
                          <a:ea typeface="Inter"/>
                          <a:cs typeface="Inter"/>
                          <a:sym typeface="Inter"/>
                        </a:rPr>
                      </a:br>
                      <a:r>
                        <a:rPr b="1" lang="en-US" sz="900">
                          <a:solidFill>
                            <a:schemeClr val="dk2"/>
                          </a:solidFill>
                          <a:latin typeface="Inter"/>
                          <a:ea typeface="Inter"/>
                          <a:cs typeface="Inter"/>
                          <a:sym typeface="Inter"/>
                        </a:rPr>
                        <a:t>&amp; Mission</a:t>
                      </a:r>
                      <a:endParaRPr b="1" sz="900">
                        <a:solidFill>
                          <a:schemeClr val="dk2"/>
                        </a:solidFill>
                        <a:latin typeface="Inter"/>
                        <a:ea typeface="Inter"/>
                        <a:cs typeface="Inter"/>
                        <a:sym typeface="Inter"/>
                      </a:endParaRPr>
                    </a:p>
                  </a:txBody>
                  <a:tcPr marT="72000" marB="36000" marR="36000" marL="36000">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dash"/>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alpha val="0"/>
                        </a:schemeClr>
                      </a:solidFill>
                      <a:prstDash val="solid"/>
                      <a:round/>
                      <a:headEnd len="sm" w="sm" type="none"/>
                      <a:tailEnd len="sm" w="sm" type="none"/>
                    </a:lnB>
                  </a:tcPr>
                </a:tc>
                <a:tc hMerge="1"/>
                <a:tc hMerge="1"/>
                <a:tc gridSpan="6">
                  <a:txBody>
                    <a:bodyPr/>
                    <a:lstStyle/>
                    <a:p>
                      <a:pPr indent="0" lvl="0" marL="0" rtl="0" algn="l">
                        <a:spcBef>
                          <a:spcPts val="0"/>
                        </a:spcBef>
                        <a:spcAft>
                          <a:spcPts val="0"/>
                        </a:spcAft>
                        <a:buNone/>
                      </a:pPr>
                      <a:r>
                        <a:rPr b="1" lang="en-US" sz="800">
                          <a:solidFill>
                            <a:schemeClr val="dk2"/>
                          </a:solidFill>
                          <a:latin typeface="Inter"/>
                          <a:ea typeface="Inter"/>
                          <a:cs typeface="Inter"/>
                          <a:sym typeface="Inter"/>
                        </a:rPr>
                        <a:t>Our vision</a:t>
                      </a:r>
                      <a:br>
                        <a:rPr lang="en-US" sz="800">
                          <a:solidFill>
                            <a:schemeClr val="dk2"/>
                          </a:solidFill>
                          <a:latin typeface="Inter Light"/>
                          <a:ea typeface="Inter Light"/>
                          <a:cs typeface="Inter Light"/>
                          <a:sym typeface="Inter Light"/>
                        </a:rPr>
                      </a:br>
                      <a:r>
                        <a:rPr lang="en-US" sz="900">
                          <a:solidFill>
                            <a:schemeClr val="dk2"/>
                          </a:solidFill>
                          <a:latin typeface="Inter Light"/>
                          <a:ea typeface="Inter Light"/>
                          <a:cs typeface="Inter Light"/>
                          <a:sym typeface="Inter Light"/>
                        </a:rPr>
                        <a:t>A world that is digitally empowered </a:t>
                      </a:r>
                      <a:br>
                        <a:rPr lang="en-US" sz="900">
                          <a:solidFill>
                            <a:schemeClr val="dk2"/>
                          </a:solidFill>
                          <a:latin typeface="Inter Light"/>
                          <a:ea typeface="Inter Light"/>
                          <a:cs typeface="Inter Light"/>
                          <a:sym typeface="Inter Light"/>
                        </a:rPr>
                      </a:br>
                      <a:r>
                        <a:rPr lang="en-US" sz="900">
                          <a:solidFill>
                            <a:schemeClr val="dk2"/>
                          </a:solidFill>
                          <a:latin typeface="Inter Light"/>
                          <a:ea typeface="Inter Light"/>
                          <a:cs typeface="Inter Light"/>
                          <a:sym typeface="Inter Light"/>
                        </a:rPr>
                        <a:t>to accelerate and sustain progress.</a:t>
                      </a:r>
                      <a:endParaRPr sz="900">
                        <a:solidFill>
                          <a:schemeClr val="dk2"/>
                        </a:solidFill>
                        <a:latin typeface="Inter Light"/>
                        <a:ea typeface="Inter Light"/>
                        <a:cs typeface="Inter Light"/>
                        <a:sym typeface="Inter Light"/>
                      </a:endParaRPr>
                    </a:p>
                  </a:txBody>
                  <a:tcPr marT="91450" marB="91450" marR="91450" marL="91450">
                    <a:lnL cap="flat" cmpd="sng" w="9525">
                      <a:solidFill>
                        <a:schemeClr val="accent1">
                          <a:alpha val="0"/>
                        </a:schemeClr>
                      </a:solidFill>
                      <a:prstDash val="dash"/>
                      <a:round/>
                      <a:headEnd len="sm" w="sm" type="none"/>
                      <a:tailEnd len="sm" w="sm" type="none"/>
                    </a:lnL>
                    <a:lnR cap="flat" cmpd="sng" w="9525">
                      <a:solidFill>
                        <a:schemeClr val="accent1">
                          <a:alpha val="0"/>
                        </a:schemeClr>
                      </a:solidFill>
                      <a:prstDash val="dash"/>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alpha val="0"/>
                        </a:schemeClr>
                      </a:solidFill>
                      <a:prstDash val="solid"/>
                      <a:round/>
                      <a:headEnd len="sm" w="sm" type="none"/>
                      <a:tailEnd len="sm" w="sm" type="none"/>
                    </a:lnB>
                  </a:tcPr>
                </a:tc>
                <a:tc hMerge="1"/>
                <a:tc hMerge="1"/>
                <a:tc hMerge="1"/>
                <a:tc hMerge="1"/>
                <a:tc hMerge="1"/>
                <a:tc gridSpan="6">
                  <a:txBody>
                    <a:bodyPr/>
                    <a:lstStyle/>
                    <a:p>
                      <a:pPr indent="0" lvl="0" marL="0" rtl="0" algn="l">
                        <a:spcBef>
                          <a:spcPts val="0"/>
                        </a:spcBef>
                        <a:spcAft>
                          <a:spcPts val="0"/>
                        </a:spcAft>
                        <a:buNone/>
                      </a:pPr>
                      <a:r>
                        <a:rPr b="1" lang="en-US" sz="800">
                          <a:solidFill>
                            <a:schemeClr val="dk2"/>
                          </a:solidFill>
                          <a:latin typeface="Inter"/>
                          <a:ea typeface="Inter"/>
                          <a:cs typeface="Inter"/>
                          <a:sym typeface="Inter"/>
                        </a:rPr>
                        <a:t>Our mission</a:t>
                      </a:r>
                      <a:br>
                        <a:rPr lang="en-US" sz="800">
                          <a:solidFill>
                            <a:schemeClr val="dk2"/>
                          </a:solidFill>
                          <a:latin typeface="Inter Light"/>
                          <a:ea typeface="Inter Light"/>
                          <a:cs typeface="Inter Light"/>
                          <a:sym typeface="Inter Light"/>
                        </a:rPr>
                      </a:br>
                      <a:r>
                        <a:rPr lang="en-US" sz="900">
                          <a:solidFill>
                            <a:schemeClr val="dk2"/>
                          </a:solidFill>
                          <a:latin typeface="Inter Light"/>
                          <a:ea typeface="Inter Light"/>
                          <a:cs typeface="Inter Light"/>
                          <a:sym typeface="Inter Light"/>
                        </a:rPr>
                        <a:t>We design and develop empowering digital solutions while nurturing a business that attracts, inspires, and grows exceptional talent.</a:t>
                      </a:r>
                      <a:endParaRPr b="1" sz="900">
                        <a:solidFill>
                          <a:schemeClr val="dk2"/>
                        </a:solidFill>
                        <a:latin typeface="Inter"/>
                        <a:ea typeface="Inter"/>
                        <a:cs typeface="Inter"/>
                        <a:sym typeface="Inter"/>
                      </a:endParaRPr>
                    </a:p>
                  </a:txBody>
                  <a:tcPr marT="91450" marB="91450" marR="91450" marL="91450">
                    <a:lnL cap="flat" cmpd="sng" w="9525">
                      <a:solidFill>
                        <a:schemeClr val="accent1">
                          <a:alpha val="0"/>
                        </a:schemeClr>
                      </a:solidFill>
                      <a:prstDash val="dash"/>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dot"/>
                      <a:round/>
                      <a:headEnd len="sm" w="sm" type="none"/>
                      <a:tailEnd len="sm" w="sm" type="none"/>
                    </a:lnT>
                    <a:lnB cap="flat" cmpd="sng" w="9525">
                      <a:solidFill>
                        <a:schemeClr val="accent1">
                          <a:alpha val="0"/>
                        </a:schemeClr>
                      </a:solidFill>
                      <a:prstDash val="solid"/>
                      <a:round/>
                      <a:headEnd len="sm" w="sm" type="none"/>
                      <a:tailEnd len="sm" w="sm" type="none"/>
                    </a:lnB>
                  </a:tcPr>
                </a:tc>
                <a:tc hMerge="1"/>
                <a:tc hMerge="1"/>
                <a:tc hMerge="1"/>
                <a:tc hMerge="1"/>
                <a:tc hMerge="1"/>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8" name="Shape 678"/>
        <p:cNvGrpSpPr/>
        <p:nvPr/>
      </p:nvGrpSpPr>
      <p:grpSpPr>
        <a:xfrm>
          <a:off x="0" y="0"/>
          <a:ext cx="0" cy="0"/>
          <a:chOff x="0" y="0"/>
          <a:chExt cx="0" cy="0"/>
        </a:xfrm>
      </p:grpSpPr>
      <p:sp>
        <p:nvSpPr>
          <p:cNvPr id="679" name="Google Shape;679;p67"/>
          <p:cNvSpPr txBox="1"/>
          <p:nvPr>
            <p:ph type="title"/>
          </p:nvPr>
        </p:nvSpPr>
        <p:spPr>
          <a:xfrm>
            <a:off x="836675" y="381497"/>
            <a:ext cx="1462800" cy="4536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t>Team</a:t>
            </a:r>
            <a:r>
              <a:rPr lang="en-US">
                <a:solidFill>
                  <a:schemeClr val="accent1"/>
                </a:solidFill>
              </a:rPr>
              <a:t>_</a:t>
            </a:r>
            <a:endParaRPr>
              <a:solidFill>
                <a:schemeClr val="dk1"/>
              </a:solidFill>
            </a:endParaRPr>
          </a:p>
          <a:p>
            <a:pPr indent="0" lvl="0" marL="0" rtl="0" algn="l">
              <a:spcBef>
                <a:spcPts val="0"/>
              </a:spcBef>
              <a:spcAft>
                <a:spcPts val="0"/>
              </a:spcAft>
              <a:buNone/>
            </a:pPr>
            <a:r>
              <a:t/>
            </a:r>
            <a:endParaRPr/>
          </a:p>
        </p:txBody>
      </p:sp>
      <p:pic>
        <p:nvPicPr>
          <p:cNvPr id="680" name="Google Shape;680;p67"/>
          <p:cNvPicPr preferRelativeResize="0"/>
          <p:nvPr/>
        </p:nvPicPr>
        <p:blipFill>
          <a:blip r:embed="rId3">
            <a:alphaModFix/>
          </a:blip>
          <a:stretch>
            <a:fillRect/>
          </a:stretch>
        </p:blipFill>
        <p:spPr>
          <a:xfrm>
            <a:off x="2113809" y="1003819"/>
            <a:ext cx="6929989" cy="4620020"/>
          </a:xfrm>
          <a:prstGeom prst="rect">
            <a:avLst/>
          </a:prstGeom>
          <a:noFill/>
          <a:ln>
            <a:noFill/>
          </a:ln>
        </p:spPr>
      </p:pic>
      <p:sp>
        <p:nvSpPr>
          <p:cNvPr id="681" name="Google Shape;681;p67"/>
          <p:cNvSpPr/>
          <p:nvPr/>
        </p:nvSpPr>
        <p:spPr>
          <a:xfrm>
            <a:off x="4580314" y="4170030"/>
            <a:ext cx="46500" cy="465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2" name="Google Shape;682;p67"/>
          <p:cNvSpPr/>
          <p:nvPr/>
        </p:nvSpPr>
        <p:spPr>
          <a:xfrm>
            <a:off x="4445826" y="4315661"/>
            <a:ext cx="46500" cy="465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3" name="Google Shape;683;p67"/>
          <p:cNvSpPr/>
          <p:nvPr/>
        </p:nvSpPr>
        <p:spPr>
          <a:xfrm>
            <a:off x="3675642" y="3181054"/>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4" name="Google Shape;684;p67"/>
          <p:cNvSpPr/>
          <p:nvPr/>
        </p:nvSpPr>
        <p:spPr>
          <a:xfrm>
            <a:off x="3872040" y="3134770"/>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5" name="Google Shape;685;p67"/>
          <p:cNvSpPr/>
          <p:nvPr/>
        </p:nvSpPr>
        <p:spPr>
          <a:xfrm>
            <a:off x="3894105" y="3064161"/>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6" name="Google Shape;686;p67"/>
          <p:cNvSpPr/>
          <p:nvPr/>
        </p:nvSpPr>
        <p:spPr>
          <a:xfrm>
            <a:off x="3939556" y="295383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7" name="Google Shape;687;p67"/>
          <p:cNvSpPr/>
          <p:nvPr/>
        </p:nvSpPr>
        <p:spPr>
          <a:xfrm>
            <a:off x="3233470" y="2777313"/>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8" name="Google Shape;688;p67"/>
          <p:cNvSpPr/>
          <p:nvPr/>
        </p:nvSpPr>
        <p:spPr>
          <a:xfrm>
            <a:off x="3279755" y="3064161"/>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89" name="Google Shape;689;p67"/>
          <p:cNvSpPr/>
          <p:nvPr/>
        </p:nvSpPr>
        <p:spPr>
          <a:xfrm>
            <a:off x="5356035" y="2692771"/>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0" name="Google Shape;690;p67"/>
          <p:cNvSpPr/>
          <p:nvPr/>
        </p:nvSpPr>
        <p:spPr>
          <a:xfrm>
            <a:off x="5488044" y="2713967"/>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1" name="Google Shape;691;p67"/>
          <p:cNvSpPr/>
          <p:nvPr/>
        </p:nvSpPr>
        <p:spPr>
          <a:xfrm>
            <a:off x="5356035" y="3000120"/>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2" name="Google Shape;692;p67"/>
          <p:cNvSpPr/>
          <p:nvPr/>
        </p:nvSpPr>
        <p:spPr>
          <a:xfrm>
            <a:off x="5499511" y="295383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3" name="Google Shape;693;p67"/>
          <p:cNvSpPr/>
          <p:nvPr/>
        </p:nvSpPr>
        <p:spPr>
          <a:xfrm>
            <a:off x="5499511" y="2856748"/>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4" name="Google Shape;694;p67"/>
          <p:cNvSpPr/>
          <p:nvPr/>
        </p:nvSpPr>
        <p:spPr>
          <a:xfrm>
            <a:off x="5431161" y="262306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5" name="Google Shape;695;p67"/>
          <p:cNvSpPr/>
          <p:nvPr/>
        </p:nvSpPr>
        <p:spPr>
          <a:xfrm>
            <a:off x="6849899" y="3393961"/>
            <a:ext cx="46500" cy="465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6" name="Google Shape;696;p67"/>
          <p:cNvSpPr/>
          <p:nvPr/>
        </p:nvSpPr>
        <p:spPr>
          <a:xfrm>
            <a:off x="6479204" y="3312056"/>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7" name="Google Shape;697;p67"/>
          <p:cNvSpPr/>
          <p:nvPr/>
        </p:nvSpPr>
        <p:spPr>
          <a:xfrm>
            <a:off x="6042314" y="304640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8" name="Google Shape;698;p67"/>
          <p:cNvSpPr/>
          <p:nvPr/>
        </p:nvSpPr>
        <p:spPr>
          <a:xfrm>
            <a:off x="6088598" y="297805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699" name="Google Shape;699;p67"/>
          <p:cNvSpPr/>
          <p:nvPr/>
        </p:nvSpPr>
        <p:spPr>
          <a:xfrm>
            <a:off x="5534328" y="2759661"/>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0" name="Google Shape;700;p67"/>
          <p:cNvSpPr/>
          <p:nvPr/>
        </p:nvSpPr>
        <p:spPr>
          <a:xfrm>
            <a:off x="5631415" y="2777313"/>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1" name="Google Shape;701;p67"/>
          <p:cNvSpPr/>
          <p:nvPr/>
        </p:nvSpPr>
        <p:spPr>
          <a:xfrm>
            <a:off x="5714741" y="2856748"/>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2" name="Google Shape;702;p67"/>
          <p:cNvSpPr/>
          <p:nvPr/>
        </p:nvSpPr>
        <p:spPr>
          <a:xfrm>
            <a:off x="5712413" y="295383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3" name="Google Shape;703;p67"/>
          <p:cNvSpPr/>
          <p:nvPr/>
        </p:nvSpPr>
        <p:spPr>
          <a:xfrm>
            <a:off x="5728502" y="2725347"/>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4" name="Google Shape;704;p67"/>
          <p:cNvSpPr/>
          <p:nvPr/>
        </p:nvSpPr>
        <p:spPr>
          <a:xfrm>
            <a:off x="5854221" y="2856748"/>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5" name="Google Shape;705;p67"/>
          <p:cNvSpPr/>
          <p:nvPr/>
        </p:nvSpPr>
        <p:spPr>
          <a:xfrm>
            <a:off x="5897830" y="2494358"/>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6" name="Google Shape;706;p67"/>
          <p:cNvSpPr/>
          <p:nvPr/>
        </p:nvSpPr>
        <p:spPr>
          <a:xfrm>
            <a:off x="5944115" y="2540642"/>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7" name="Google Shape;707;p67"/>
          <p:cNvSpPr/>
          <p:nvPr/>
        </p:nvSpPr>
        <p:spPr>
          <a:xfrm>
            <a:off x="5774787" y="2525527"/>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08" name="Google Shape;708;p67"/>
          <p:cNvSpPr/>
          <p:nvPr/>
        </p:nvSpPr>
        <p:spPr>
          <a:xfrm>
            <a:off x="5900506" y="2978055"/>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cxnSp>
        <p:nvCxnSpPr>
          <p:cNvPr id="709" name="Google Shape;709;p67"/>
          <p:cNvCxnSpPr/>
          <p:nvPr/>
        </p:nvCxnSpPr>
        <p:spPr>
          <a:xfrm rot="10800000">
            <a:off x="5379175" y="1594218"/>
            <a:ext cx="0" cy="1110300"/>
          </a:xfrm>
          <a:prstGeom prst="straightConnector1">
            <a:avLst/>
          </a:prstGeom>
          <a:noFill/>
          <a:ln cap="flat" cmpd="sng" w="38100">
            <a:solidFill>
              <a:schemeClr val="accent3"/>
            </a:solidFill>
            <a:prstDash val="solid"/>
            <a:round/>
            <a:headEnd len="med" w="med" type="none"/>
            <a:tailEnd len="med" w="med" type="none"/>
          </a:ln>
        </p:spPr>
      </p:cxnSp>
      <p:cxnSp>
        <p:nvCxnSpPr>
          <p:cNvPr id="710" name="Google Shape;710;p67"/>
          <p:cNvCxnSpPr>
            <a:endCxn id="711" idx="6"/>
          </p:cNvCxnSpPr>
          <p:nvPr/>
        </p:nvCxnSpPr>
        <p:spPr>
          <a:xfrm rot="10800000">
            <a:off x="2509113" y="2879993"/>
            <a:ext cx="767700" cy="0"/>
          </a:xfrm>
          <a:prstGeom prst="straightConnector1">
            <a:avLst/>
          </a:prstGeom>
          <a:noFill/>
          <a:ln cap="flat" cmpd="sng" w="38100">
            <a:solidFill>
              <a:schemeClr val="accent3"/>
            </a:solidFill>
            <a:prstDash val="solid"/>
            <a:round/>
            <a:headEnd len="med" w="med" type="none"/>
            <a:tailEnd len="med" w="med" type="none"/>
          </a:ln>
        </p:spPr>
      </p:cxnSp>
      <p:sp>
        <p:nvSpPr>
          <p:cNvPr id="712" name="Google Shape;712;p67"/>
          <p:cNvSpPr/>
          <p:nvPr/>
        </p:nvSpPr>
        <p:spPr>
          <a:xfrm>
            <a:off x="3257308" y="2856748"/>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11" name="Google Shape;711;p67"/>
          <p:cNvSpPr/>
          <p:nvPr/>
        </p:nvSpPr>
        <p:spPr>
          <a:xfrm>
            <a:off x="2134713" y="2692793"/>
            <a:ext cx="374400" cy="3744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3" name="Google Shape;713;p67"/>
          <p:cNvSpPr/>
          <p:nvPr/>
        </p:nvSpPr>
        <p:spPr>
          <a:xfrm>
            <a:off x="4161545" y="2931770"/>
            <a:ext cx="46500" cy="465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p>
        </p:txBody>
      </p:sp>
      <p:sp>
        <p:nvSpPr>
          <p:cNvPr id="714" name="Google Shape;714;p67"/>
          <p:cNvSpPr txBox="1"/>
          <p:nvPr/>
        </p:nvSpPr>
        <p:spPr>
          <a:xfrm>
            <a:off x="820282" y="3170783"/>
            <a:ext cx="2389500" cy="1254600"/>
          </a:xfrm>
          <a:prstGeom prst="rect">
            <a:avLst/>
          </a:prstGeom>
          <a:noFill/>
          <a:ln>
            <a:noFill/>
          </a:ln>
        </p:spPr>
        <p:txBody>
          <a:bodyPr anchorCtr="0" anchor="t" bIns="34275" lIns="34275" spcFirstLastPara="1" rIns="34275" wrap="square" tIns="34275">
            <a:spAutoFit/>
          </a:bodyPr>
          <a:lstStyle/>
          <a:p>
            <a:pPr indent="0" lvl="0" marL="0" rtl="0" algn="l">
              <a:lnSpc>
                <a:spcPct val="150000"/>
              </a:lnSpc>
              <a:spcBef>
                <a:spcPts val="0"/>
              </a:spcBef>
              <a:spcAft>
                <a:spcPts val="0"/>
              </a:spcAft>
              <a:buNone/>
            </a:pPr>
            <a:r>
              <a:rPr lang="en-US" sz="1100">
                <a:solidFill>
                  <a:schemeClr val="accent1"/>
                </a:solidFill>
                <a:latin typeface="Inter Medium"/>
                <a:ea typeface="Inter Medium"/>
                <a:cs typeface="Inter Medium"/>
                <a:sym typeface="Inter Medium"/>
              </a:rPr>
              <a:t>10+      </a:t>
            </a:r>
            <a:r>
              <a:rPr lang="en-US" sz="1100">
                <a:solidFill>
                  <a:schemeClr val="lt1"/>
                </a:solidFill>
                <a:latin typeface="Inter Medium"/>
                <a:ea typeface="Inter Medium"/>
                <a:cs typeface="Inter Medium"/>
                <a:sym typeface="Inter Medium"/>
              </a:rPr>
              <a:t>Years experience</a:t>
            </a:r>
            <a:endParaRPr sz="1100">
              <a:solidFill>
                <a:schemeClr val="lt1"/>
              </a:solidFill>
              <a:latin typeface="Inter Medium"/>
              <a:ea typeface="Inter Medium"/>
              <a:cs typeface="Inter Medium"/>
              <a:sym typeface="Inter Medium"/>
            </a:endParaRPr>
          </a:p>
          <a:p>
            <a:pPr indent="0" lvl="0" marL="0" rtl="0" algn="l">
              <a:lnSpc>
                <a:spcPct val="150000"/>
              </a:lnSpc>
              <a:spcBef>
                <a:spcPts val="0"/>
              </a:spcBef>
              <a:spcAft>
                <a:spcPts val="0"/>
              </a:spcAft>
              <a:buNone/>
            </a:pPr>
            <a:r>
              <a:rPr lang="en-US" sz="1100">
                <a:solidFill>
                  <a:schemeClr val="accent1"/>
                </a:solidFill>
                <a:latin typeface="Inter Medium"/>
                <a:ea typeface="Inter Medium"/>
                <a:cs typeface="Inter Medium"/>
                <a:sym typeface="Inter Medium"/>
              </a:rPr>
              <a:t>400+ </a:t>
            </a:r>
            <a:r>
              <a:rPr lang="en-US" sz="1100">
                <a:solidFill>
                  <a:schemeClr val="lt1"/>
                </a:solidFill>
                <a:latin typeface="Inter Medium"/>
                <a:ea typeface="Inter Medium"/>
                <a:cs typeface="Inter Medium"/>
                <a:sym typeface="Inter Medium"/>
              </a:rPr>
              <a:t>  Nearformers</a:t>
            </a:r>
            <a:endParaRPr sz="1100">
              <a:solidFill>
                <a:schemeClr val="lt1"/>
              </a:solidFill>
              <a:latin typeface="Inter Medium"/>
              <a:ea typeface="Inter Medium"/>
              <a:cs typeface="Inter Medium"/>
              <a:sym typeface="Inter Medium"/>
            </a:endParaRPr>
          </a:p>
          <a:p>
            <a:pPr indent="0" lvl="0" marL="0" rtl="0" algn="l">
              <a:lnSpc>
                <a:spcPct val="150000"/>
              </a:lnSpc>
              <a:spcBef>
                <a:spcPts val="0"/>
              </a:spcBef>
              <a:spcAft>
                <a:spcPts val="0"/>
              </a:spcAft>
              <a:buNone/>
            </a:pPr>
            <a:r>
              <a:rPr lang="en-US" sz="1100">
                <a:solidFill>
                  <a:schemeClr val="accent1"/>
                </a:solidFill>
                <a:latin typeface="Inter Medium"/>
                <a:ea typeface="Inter Medium"/>
                <a:cs typeface="Inter Medium"/>
                <a:sym typeface="Inter Medium"/>
              </a:rPr>
              <a:t>30+   </a:t>
            </a:r>
            <a:r>
              <a:rPr lang="en-US" sz="1100">
                <a:solidFill>
                  <a:schemeClr val="lt1"/>
                </a:solidFill>
                <a:latin typeface="Inter Medium"/>
                <a:ea typeface="Inter Medium"/>
                <a:cs typeface="Inter Medium"/>
                <a:sym typeface="Inter Medium"/>
              </a:rPr>
              <a:t>  Countries</a:t>
            </a:r>
            <a:endParaRPr sz="1100">
              <a:solidFill>
                <a:srgbClr val="FB7A9C"/>
              </a:solidFill>
              <a:latin typeface="Inter Medium"/>
              <a:ea typeface="Inter Medium"/>
              <a:cs typeface="Inter Medium"/>
              <a:sym typeface="Inter Medium"/>
            </a:endParaRPr>
          </a:p>
          <a:p>
            <a:pPr indent="0" lvl="0" marL="0" rtl="0" algn="l">
              <a:lnSpc>
                <a:spcPct val="150000"/>
              </a:lnSpc>
              <a:spcBef>
                <a:spcPts val="0"/>
              </a:spcBef>
              <a:spcAft>
                <a:spcPts val="0"/>
              </a:spcAft>
              <a:buNone/>
            </a:pPr>
            <a:r>
              <a:rPr lang="en-US" sz="1100">
                <a:solidFill>
                  <a:schemeClr val="accent1"/>
                </a:solidFill>
                <a:latin typeface="Inter Medium"/>
                <a:ea typeface="Inter Medium"/>
                <a:cs typeface="Inter Medium"/>
                <a:sym typeface="Inter Medium"/>
              </a:rPr>
              <a:t>700+ </a:t>
            </a:r>
            <a:r>
              <a:rPr lang="en-US" sz="1100">
                <a:solidFill>
                  <a:srgbClr val="FB7A9C"/>
                </a:solidFill>
                <a:latin typeface="Inter Medium"/>
                <a:ea typeface="Inter Medium"/>
                <a:cs typeface="Inter Medium"/>
                <a:sym typeface="Inter Medium"/>
              </a:rPr>
              <a:t>  </a:t>
            </a:r>
            <a:r>
              <a:rPr lang="en-US" sz="1100">
                <a:solidFill>
                  <a:srgbClr val="FFFFFF"/>
                </a:solidFill>
                <a:latin typeface="Inter Medium"/>
                <a:ea typeface="Inter Medium"/>
                <a:cs typeface="Inter Medium"/>
                <a:sym typeface="Inter Medium"/>
              </a:rPr>
              <a:t>Engagements</a:t>
            </a:r>
            <a:br>
              <a:rPr lang="en-US" sz="1100">
                <a:solidFill>
                  <a:srgbClr val="FFFFFF"/>
                </a:solidFill>
                <a:latin typeface="Inter Medium"/>
                <a:ea typeface="Inter Medium"/>
                <a:cs typeface="Inter Medium"/>
                <a:sym typeface="Inter Medium"/>
              </a:rPr>
            </a:br>
            <a:r>
              <a:rPr lang="en-US" sz="1100">
                <a:solidFill>
                  <a:schemeClr val="accent1"/>
                </a:solidFill>
                <a:latin typeface="Inter Medium"/>
                <a:ea typeface="Inter Medium"/>
                <a:cs typeface="Inter Medium"/>
                <a:sym typeface="Inter Medium"/>
              </a:rPr>
              <a:t>380+ </a:t>
            </a:r>
            <a:r>
              <a:rPr lang="en-US" sz="1100">
                <a:solidFill>
                  <a:srgbClr val="FFFFFF"/>
                </a:solidFill>
                <a:latin typeface="Inter Medium"/>
                <a:ea typeface="Inter Medium"/>
                <a:cs typeface="Inter Medium"/>
                <a:sym typeface="Inter Medium"/>
              </a:rPr>
              <a:t>  Customers</a:t>
            </a:r>
            <a:endParaRPr sz="1100">
              <a:solidFill>
                <a:srgbClr val="FFFFFF"/>
              </a:solidFill>
              <a:latin typeface="Inter Medium"/>
              <a:ea typeface="Inter Medium"/>
              <a:cs typeface="Inter Medium"/>
              <a:sym typeface="Inter Medium"/>
            </a:endParaRPr>
          </a:p>
        </p:txBody>
      </p:sp>
      <p:sp>
        <p:nvSpPr>
          <p:cNvPr id="715" name="Google Shape;715;p67"/>
          <p:cNvSpPr txBox="1"/>
          <p:nvPr/>
        </p:nvSpPr>
        <p:spPr>
          <a:xfrm>
            <a:off x="820275" y="872975"/>
            <a:ext cx="4422300" cy="1066800"/>
          </a:xfrm>
          <a:prstGeom prst="rect">
            <a:avLst/>
          </a:prstGeom>
          <a:noFill/>
          <a:ln>
            <a:noFill/>
          </a:ln>
        </p:spPr>
        <p:txBody>
          <a:bodyPr anchorCtr="0" anchor="t" bIns="34275" lIns="34275" spcFirstLastPara="1" rIns="34275" wrap="square" tIns="34275">
            <a:spAutoFit/>
          </a:bodyPr>
          <a:lstStyle/>
          <a:p>
            <a:pPr indent="0" lvl="0" marL="0" rtl="0" algn="l">
              <a:lnSpc>
                <a:spcPct val="110000"/>
              </a:lnSpc>
              <a:spcBef>
                <a:spcPts val="0"/>
              </a:spcBef>
              <a:spcAft>
                <a:spcPts val="0"/>
              </a:spcAft>
              <a:buNone/>
            </a:pPr>
            <a:r>
              <a:rPr lang="en-US" sz="1200">
                <a:solidFill>
                  <a:schemeClr val="lt1"/>
                </a:solidFill>
                <a:latin typeface="Bitter"/>
                <a:ea typeface="Bitter"/>
                <a:cs typeface="Bitter"/>
                <a:sym typeface="Bitter"/>
              </a:rPr>
              <a:t>We’re are an independent team of engineers, designers and strategists who build digital solutions and enhanced capability at pace for ambitious enterprises seeking enduring business impact.</a:t>
            </a:r>
            <a:endParaRPr sz="1200">
              <a:solidFill>
                <a:srgbClr val="FFFFFF"/>
              </a:solidFill>
              <a:highlight>
                <a:srgbClr val="00FF00"/>
              </a:highlight>
              <a:latin typeface="Bitter"/>
              <a:ea typeface="Bitter"/>
              <a:cs typeface="Bitter"/>
              <a:sym typeface="Bitter"/>
            </a:endParaRPr>
          </a:p>
          <a:p>
            <a:pPr indent="0" lvl="0" marL="0" rtl="0" algn="l">
              <a:lnSpc>
                <a:spcPct val="115000"/>
              </a:lnSpc>
              <a:spcBef>
                <a:spcPts val="0"/>
              </a:spcBef>
              <a:spcAft>
                <a:spcPts val="0"/>
              </a:spcAft>
              <a:buNone/>
            </a:pPr>
            <a:r>
              <a:t/>
            </a:r>
            <a:endParaRPr sz="1200">
              <a:solidFill>
                <a:srgbClr val="FFFFFF"/>
              </a:solidFill>
              <a:latin typeface="Bitter"/>
              <a:ea typeface="Bitter"/>
              <a:cs typeface="Bitter"/>
              <a:sym typeface="Bitter"/>
            </a:endParaRPr>
          </a:p>
        </p:txBody>
      </p:sp>
      <p:sp>
        <p:nvSpPr>
          <p:cNvPr id="716" name="Google Shape;716;p67"/>
          <p:cNvSpPr txBox="1"/>
          <p:nvPr/>
        </p:nvSpPr>
        <p:spPr>
          <a:xfrm>
            <a:off x="2189475" y="2739275"/>
            <a:ext cx="314100" cy="2145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US">
                <a:solidFill>
                  <a:schemeClr val="lt1"/>
                </a:solidFill>
                <a:latin typeface="Inter"/>
                <a:ea typeface="Inter"/>
                <a:cs typeface="Inter"/>
                <a:sym typeface="Inter"/>
              </a:rPr>
              <a:t>N_</a:t>
            </a:r>
            <a:endParaRPr>
              <a:solidFill>
                <a:schemeClr val="lt1"/>
              </a:solidFill>
              <a:latin typeface="Inter"/>
              <a:ea typeface="Inter"/>
              <a:cs typeface="Inter"/>
              <a:sym typeface="Inter"/>
            </a:endParaRPr>
          </a:p>
        </p:txBody>
      </p:sp>
      <p:sp>
        <p:nvSpPr>
          <p:cNvPr id="717" name="Google Shape;717;p67"/>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
        <p:nvSpPr>
          <p:cNvPr id="718" name="Google Shape;718;p67"/>
          <p:cNvSpPr/>
          <p:nvPr/>
        </p:nvSpPr>
        <p:spPr>
          <a:xfrm>
            <a:off x="5192063" y="1484418"/>
            <a:ext cx="374400" cy="374400"/>
          </a:xfrm>
          <a:prstGeom prst="ellipse">
            <a:avLst/>
          </a:prstGeom>
          <a:solidFill>
            <a:schemeClr val="accent3"/>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19" name="Google Shape;719;p67"/>
          <p:cNvSpPr txBox="1"/>
          <p:nvPr/>
        </p:nvSpPr>
        <p:spPr>
          <a:xfrm>
            <a:off x="5246825" y="1530900"/>
            <a:ext cx="314100" cy="214500"/>
          </a:xfrm>
          <a:prstGeom prst="rect">
            <a:avLst/>
          </a:prstGeom>
          <a:noFill/>
          <a:ln>
            <a:noFill/>
          </a:ln>
        </p:spPr>
        <p:txBody>
          <a:bodyPr anchorCtr="0" anchor="t" bIns="34275" lIns="34275" spcFirstLastPara="1" rIns="34275" wrap="square" tIns="34275">
            <a:noAutofit/>
          </a:bodyPr>
          <a:lstStyle/>
          <a:p>
            <a:pPr indent="0" lvl="0" marL="0" rtl="0" algn="l">
              <a:spcBef>
                <a:spcPts val="0"/>
              </a:spcBef>
              <a:spcAft>
                <a:spcPts val="0"/>
              </a:spcAft>
              <a:buNone/>
            </a:pPr>
            <a:r>
              <a:rPr lang="en-US">
                <a:solidFill>
                  <a:schemeClr val="lt1"/>
                </a:solidFill>
                <a:latin typeface="Inter"/>
                <a:ea typeface="Inter"/>
                <a:cs typeface="Inter"/>
                <a:sym typeface="Inter"/>
              </a:rPr>
              <a:t>N_</a:t>
            </a:r>
            <a:endParaRPr>
              <a:solidFill>
                <a:schemeClr val="lt1"/>
              </a:solidFill>
              <a:latin typeface="Inter"/>
              <a:ea typeface="Inter"/>
              <a:cs typeface="Inter"/>
              <a:sym typeface="Inter"/>
            </a:endParaRPr>
          </a:p>
        </p:txBody>
      </p:sp>
      <p:sp>
        <p:nvSpPr>
          <p:cNvPr id="720" name="Google Shape;720;p67"/>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4" name="Shape 724"/>
        <p:cNvGrpSpPr/>
        <p:nvPr/>
      </p:nvGrpSpPr>
      <p:grpSpPr>
        <a:xfrm>
          <a:off x="0" y="0"/>
          <a:ext cx="0" cy="0"/>
          <a:chOff x="0" y="0"/>
          <a:chExt cx="0" cy="0"/>
        </a:xfrm>
      </p:grpSpPr>
      <p:sp>
        <p:nvSpPr>
          <p:cNvPr id="725" name="Google Shape;725;p68"/>
          <p:cNvSpPr txBox="1"/>
          <p:nvPr>
            <p:ph type="title"/>
          </p:nvPr>
        </p:nvSpPr>
        <p:spPr>
          <a:xfrm>
            <a:off x="836676" y="381500"/>
            <a:ext cx="74448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Clien</a:t>
            </a:r>
            <a:r>
              <a:rPr lang="en-US"/>
              <a:t>ts</a:t>
            </a:r>
            <a:r>
              <a:rPr lang="en-US">
                <a:solidFill>
                  <a:schemeClr val="accent1"/>
                </a:solidFill>
              </a:rPr>
              <a:t>_</a:t>
            </a:r>
            <a:endParaRPr>
              <a:solidFill>
                <a:schemeClr val="dk1"/>
              </a:solidFill>
            </a:endParaRPr>
          </a:p>
          <a:p>
            <a:pPr indent="0" lvl="0" marL="0" rtl="0" algn="l">
              <a:spcBef>
                <a:spcPts val="0"/>
              </a:spcBef>
              <a:spcAft>
                <a:spcPts val="0"/>
              </a:spcAft>
              <a:buNone/>
            </a:pPr>
            <a:r>
              <a:t/>
            </a:r>
            <a:endParaRPr/>
          </a:p>
        </p:txBody>
      </p:sp>
      <p:pic>
        <p:nvPicPr>
          <p:cNvPr id="726" name="Google Shape;726;p68"/>
          <p:cNvPicPr preferRelativeResize="0"/>
          <p:nvPr/>
        </p:nvPicPr>
        <p:blipFill>
          <a:blip r:embed="rId3">
            <a:alphaModFix/>
          </a:blip>
          <a:stretch>
            <a:fillRect/>
          </a:stretch>
        </p:blipFill>
        <p:spPr>
          <a:xfrm>
            <a:off x="4716478" y="2220022"/>
            <a:ext cx="1175676" cy="281175"/>
          </a:xfrm>
          <a:prstGeom prst="rect">
            <a:avLst/>
          </a:prstGeom>
          <a:noFill/>
          <a:ln>
            <a:noFill/>
          </a:ln>
        </p:spPr>
      </p:pic>
      <p:pic>
        <p:nvPicPr>
          <p:cNvPr id="727" name="Google Shape;727;p68"/>
          <p:cNvPicPr preferRelativeResize="0"/>
          <p:nvPr/>
        </p:nvPicPr>
        <p:blipFill>
          <a:blip r:embed="rId4">
            <a:alphaModFix/>
          </a:blip>
          <a:stretch>
            <a:fillRect/>
          </a:stretch>
        </p:blipFill>
        <p:spPr>
          <a:xfrm>
            <a:off x="7347797" y="2472521"/>
            <a:ext cx="1004621" cy="245583"/>
          </a:xfrm>
          <a:prstGeom prst="rect">
            <a:avLst/>
          </a:prstGeom>
          <a:noFill/>
          <a:ln>
            <a:noFill/>
          </a:ln>
        </p:spPr>
      </p:pic>
      <p:pic>
        <p:nvPicPr>
          <p:cNvPr id="728" name="Google Shape;728;p68"/>
          <p:cNvPicPr preferRelativeResize="0"/>
          <p:nvPr/>
        </p:nvPicPr>
        <p:blipFill rotWithShape="1">
          <a:blip r:embed="rId5">
            <a:alphaModFix/>
          </a:blip>
          <a:srcRect b="-87109" l="-1156" r="-1156" t="-87164"/>
          <a:stretch/>
        </p:blipFill>
        <p:spPr>
          <a:xfrm>
            <a:off x="6389941" y="3122566"/>
            <a:ext cx="1513272" cy="324884"/>
          </a:xfrm>
          <a:prstGeom prst="rect">
            <a:avLst/>
          </a:prstGeom>
          <a:noFill/>
          <a:ln>
            <a:noFill/>
          </a:ln>
        </p:spPr>
      </p:pic>
      <p:pic>
        <p:nvPicPr>
          <p:cNvPr id="729" name="Google Shape;729;p68"/>
          <p:cNvPicPr preferRelativeResize="0"/>
          <p:nvPr/>
        </p:nvPicPr>
        <p:blipFill rotWithShape="1">
          <a:blip r:embed="rId6">
            <a:alphaModFix/>
          </a:blip>
          <a:srcRect b="-16436" l="-2520" r="-2510" t="-16436"/>
          <a:stretch/>
        </p:blipFill>
        <p:spPr>
          <a:xfrm>
            <a:off x="7202796" y="3667279"/>
            <a:ext cx="1175677" cy="281176"/>
          </a:xfrm>
          <a:prstGeom prst="rect">
            <a:avLst/>
          </a:prstGeom>
          <a:noFill/>
          <a:ln>
            <a:noFill/>
          </a:ln>
        </p:spPr>
      </p:pic>
      <p:pic>
        <p:nvPicPr>
          <p:cNvPr id="730" name="Google Shape;730;p68"/>
          <p:cNvPicPr preferRelativeResize="0"/>
          <p:nvPr/>
        </p:nvPicPr>
        <p:blipFill>
          <a:blip r:embed="rId7">
            <a:alphaModFix/>
          </a:blip>
          <a:stretch>
            <a:fillRect/>
          </a:stretch>
        </p:blipFill>
        <p:spPr>
          <a:xfrm>
            <a:off x="6372805" y="932962"/>
            <a:ext cx="426480" cy="426464"/>
          </a:xfrm>
          <a:prstGeom prst="rect">
            <a:avLst/>
          </a:prstGeom>
          <a:noFill/>
          <a:ln>
            <a:noFill/>
          </a:ln>
        </p:spPr>
      </p:pic>
      <p:pic>
        <p:nvPicPr>
          <p:cNvPr id="731" name="Google Shape;731;p68"/>
          <p:cNvPicPr preferRelativeResize="0"/>
          <p:nvPr/>
        </p:nvPicPr>
        <p:blipFill>
          <a:blip r:embed="rId8">
            <a:alphaModFix/>
          </a:blip>
          <a:stretch>
            <a:fillRect/>
          </a:stretch>
        </p:blipFill>
        <p:spPr>
          <a:xfrm>
            <a:off x="5415872" y="2819512"/>
            <a:ext cx="369970" cy="533181"/>
          </a:xfrm>
          <a:prstGeom prst="rect">
            <a:avLst/>
          </a:prstGeom>
          <a:noFill/>
          <a:ln>
            <a:noFill/>
          </a:ln>
        </p:spPr>
      </p:pic>
      <p:pic>
        <p:nvPicPr>
          <p:cNvPr id="732" name="Google Shape;732;p68"/>
          <p:cNvPicPr preferRelativeResize="0"/>
          <p:nvPr/>
        </p:nvPicPr>
        <p:blipFill>
          <a:blip r:embed="rId9">
            <a:alphaModFix/>
          </a:blip>
          <a:stretch>
            <a:fillRect/>
          </a:stretch>
        </p:blipFill>
        <p:spPr>
          <a:xfrm>
            <a:off x="6389952" y="2063400"/>
            <a:ext cx="667457" cy="664684"/>
          </a:xfrm>
          <a:prstGeom prst="rect">
            <a:avLst/>
          </a:prstGeom>
          <a:noFill/>
          <a:ln>
            <a:noFill/>
          </a:ln>
        </p:spPr>
      </p:pic>
      <p:pic>
        <p:nvPicPr>
          <p:cNvPr id="733" name="Google Shape;733;p68"/>
          <p:cNvPicPr preferRelativeResize="0"/>
          <p:nvPr/>
        </p:nvPicPr>
        <p:blipFill>
          <a:blip r:embed="rId10">
            <a:alphaModFix/>
          </a:blip>
          <a:stretch>
            <a:fillRect/>
          </a:stretch>
        </p:blipFill>
        <p:spPr>
          <a:xfrm>
            <a:off x="7649958" y="1531675"/>
            <a:ext cx="1004622" cy="536381"/>
          </a:xfrm>
          <a:prstGeom prst="rect">
            <a:avLst/>
          </a:prstGeom>
          <a:noFill/>
          <a:ln>
            <a:noFill/>
          </a:ln>
        </p:spPr>
      </p:pic>
      <p:pic>
        <p:nvPicPr>
          <p:cNvPr id="734" name="Google Shape;734;p68"/>
          <p:cNvPicPr preferRelativeResize="0"/>
          <p:nvPr/>
        </p:nvPicPr>
        <p:blipFill rotWithShape="1">
          <a:blip r:embed="rId11">
            <a:alphaModFix/>
          </a:blip>
          <a:srcRect b="34571" l="0" r="0" t="34891"/>
          <a:stretch/>
        </p:blipFill>
        <p:spPr>
          <a:xfrm>
            <a:off x="5461683" y="4065197"/>
            <a:ext cx="1513272" cy="462111"/>
          </a:xfrm>
          <a:prstGeom prst="rect">
            <a:avLst/>
          </a:prstGeom>
          <a:noFill/>
          <a:ln>
            <a:noFill/>
          </a:ln>
        </p:spPr>
      </p:pic>
      <p:pic>
        <p:nvPicPr>
          <p:cNvPr id="735" name="Google Shape;735;p68"/>
          <p:cNvPicPr preferRelativeResize="0"/>
          <p:nvPr/>
        </p:nvPicPr>
        <p:blipFill rotWithShape="1">
          <a:blip r:embed="rId12">
            <a:alphaModFix/>
          </a:blip>
          <a:srcRect b="0" l="0" r="0" t="54003"/>
          <a:stretch/>
        </p:blipFill>
        <p:spPr>
          <a:xfrm>
            <a:off x="6083730" y="1433667"/>
            <a:ext cx="1004630" cy="462115"/>
          </a:xfrm>
          <a:prstGeom prst="rect">
            <a:avLst/>
          </a:prstGeom>
          <a:noFill/>
          <a:ln>
            <a:noFill/>
          </a:ln>
        </p:spPr>
      </p:pic>
      <p:pic>
        <p:nvPicPr>
          <p:cNvPr id="736" name="Google Shape;736;p68"/>
          <p:cNvPicPr preferRelativeResize="0"/>
          <p:nvPr/>
        </p:nvPicPr>
        <p:blipFill>
          <a:blip r:embed="rId13">
            <a:alphaModFix/>
          </a:blip>
          <a:stretch>
            <a:fillRect/>
          </a:stretch>
        </p:blipFill>
        <p:spPr>
          <a:xfrm>
            <a:off x="4645422" y="1365319"/>
            <a:ext cx="953576" cy="536387"/>
          </a:xfrm>
          <a:prstGeom prst="rect">
            <a:avLst/>
          </a:prstGeom>
          <a:noFill/>
          <a:ln>
            <a:noFill/>
          </a:ln>
        </p:spPr>
      </p:pic>
      <p:pic>
        <p:nvPicPr>
          <p:cNvPr id="737" name="Google Shape;737;p68"/>
          <p:cNvPicPr preferRelativeResize="0"/>
          <p:nvPr/>
        </p:nvPicPr>
        <p:blipFill>
          <a:blip r:embed="rId14">
            <a:alphaModFix/>
          </a:blip>
          <a:stretch>
            <a:fillRect/>
          </a:stretch>
        </p:blipFill>
        <p:spPr>
          <a:xfrm>
            <a:off x="7386254" y="974428"/>
            <a:ext cx="808762" cy="281175"/>
          </a:xfrm>
          <a:prstGeom prst="rect">
            <a:avLst/>
          </a:prstGeom>
          <a:noFill/>
          <a:ln>
            <a:noFill/>
          </a:ln>
        </p:spPr>
      </p:pic>
      <p:grpSp>
        <p:nvGrpSpPr>
          <p:cNvPr id="738" name="Google Shape;738;p68"/>
          <p:cNvGrpSpPr/>
          <p:nvPr/>
        </p:nvGrpSpPr>
        <p:grpSpPr>
          <a:xfrm>
            <a:off x="3665849" y="1788266"/>
            <a:ext cx="650719" cy="290750"/>
            <a:chOff x="1888900" y="1932325"/>
            <a:chExt cx="3781050" cy="1689425"/>
          </a:xfrm>
        </p:grpSpPr>
        <p:sp>
          <p:nvSpPr>
            <p:cNvPr id="739" name="Google Shape;739;p68"/>
            <p:cNvSpPr/>
            <p:nvPr/>
          </p:nvSpPr>
          <p:spPr>
            <a:xfrm>
              <a:off x="5064975" y="3380375"/>
              <a:ext cx="241375" cy="241375"/>
            </a:xfrm>
            <a:custGeom>
              <a:rect b="b" l="l" r="r" t="t"/>
              <a:pathLst>
                <a:path extrusionOk="0" h="9655" w="9655">
                  <a:moveTo>
                    <a:pt x="4892" y="8754"/>
                  </a:moveTo>
                  <a:cubicBezTo>
                    <a:pt x="2575" y="8754"/>
                    <a:pt x="901" y="7080"/>
                    <a:pt x="901" y="4763"/>
                  </a:cubicBezTo>
                  <a:cubicBezTo>
                    <a:pt x="901" y="2575"/>
                    <a:pt x="2703" y="902"/>
                    <a:pt x="4892" y="902"/>
                  </a:cubicBezTo>
                  <a:cubicBezTo>
                    <a:pt x="7080" y="902"/>
                    <a:pt x="8753" y="2575"/>
                    <a:pt x="8753" y="4763"/>
                  </a:cubicBezTo>
                  <a:cubicBezTo>
                    <a:pt x="8753" y="6952"/>
                    <a:pt x="7080" y="8754"/>
                    <a:pt x="4892" y="8754"/>
                  </a:cubicBezTo>
                  <a:close/>
                  <a:moveTo>
                    <a:pt x="4892" y="9655"/>
                  </a:moveTo>
                  <a:cubicBezTo>
                    <a:pt x="7466" y="9655"/>
                    <a:pt x="9654" y="7466"/>
                    <a:pt x="9654" y="4763"/>
                  </a:cubicBezTo>
                  <a:cubicBezTo>
                    <a:pt x="9654" y="2189"/>
                    <a:pt x="7466" y="1"/>
                    <a:pt x="4892" y="1"/>
                  </a:cubicBezTo>
                  <a:cubicBezTo>
                    <a:pt x="2189" y="1"/>
                    <a:pt x="0" y="2189"/>
                    <a:pt x="0" y="4763"/>
                  </a:cubicBezTo>
                  <a:cubicBezTo>
                    <a:pt x="0" y="7466"/>
                    <a:pt x="2189" y="9655"/>
                    <a:pt x="4892" y="9655"/>
                  </a:cubicBezTo>
                  <a:close/>
                  <a:moveTo>
                    <a:pt x="4505" y="5150"/>
                  </a:moveTo>
                  <a:cubicBezTo>
                    <a:pt x="4892" y="5150"/>
                    <a:pt x="5149" y="5150"/>
                    <a:pt x="5406" y="5407"/>
                  </a:cubicBezTo>
                  <a:cubicBezTo>
                    <a:pt x="5664" y="5664"/>
                    <a:pt x="5664" y="6051"/>
                    <a:pt x="5664" y="6565"/>
                  </a:cubicBezTo>
                  <a:cubicBezTo>
                    <a:pt x="5793" y="6952"/>
                    <a:pt x="5793" y="7209"/>
                    <a:pt x="5921" y="7595"/>
                  </a:cubicBezTo>
                  <a:lnTo>
                    <a:pt x="7080" y="7595"/>
                  </a:lnTo>
                  <a:cubicBezTo>
                    <a:pt x="6822" y="7080"/>
                    <a:pt x="6822" y="6437"/>
                    <a:pt x="6694" y="5922"/>
                  </a:cubicBezTo>
                  <a:cubicBezTo>
                    <a:pt x="6565" y="5278"/>
                    <a:pt x="6565" y="5021"/>
                    <a:pt x="5664" y="4892"/>
                  </a:cubicBezTo>
                  <a:lnTo>
                    <a:pt x="5664" y="4763"/>
                  </a:lnTo>
                  <a:cubicBezTo>
                    <a:pt x="6436" y="4635"/>
                    <a:pt x="6822" y="4120"/>
                    <a:pt x="6822" y="3476"/>
                  </a:cubicBezTo>
                  <a:cubicBezTo>
                    <a:pt x="6822" y="2189"/>
                    <a:pt x="5793" y="1932"/>
                    <a:pt x="4763" y="1932"/>
                  </a:cubicBezTo>
                  <a:lnTo>
                    <a:pt x="2961" y="1932"/>
                  </a:lnTo>
                  <a:lnTo>
                    <a:pt x="2961" y="7595"/>
                  </a:lnTo>
                  <a:lnTo>
                    <a:pt x="3862" y="7595"/>
                  </a:lnTo>
                  <a:lnTo>
                    <a:pt x="3862" y="5150"/>
                  </a:lnTo>
                  <a:close/>
                  <a:moveTo>
                    <a:pt x="3862" y="4249"/>
                  </a:moveTo>
                  <a:lnTo>
                    <a:pt x="3862" y="2833"/>
                  </a:lnTo>
                  <a:lnTo>
                    <a:pt x="4892" y="2833"/>
                  </a:lnTo>
                  <a:cubicBezTo>
                    <a:pt x="5535" y="2833"/>
                    <a:pt x="5793" y="2961"/>
                    <a:pt x="5793" y="3476"/>
                  </a:cubicBezTo>
                  <a:cubicBezTo>
                    <a:pt x="5793" y="3862"/>
                    <a:pt x="5535" y="4249"/>
                    <a:pt x="4763" y="4249"/>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40" name="Google Shape;740;p68"/>
            <p:cNvSpPr/>
            <p:nvPr/>
          </p:nvSpPr>
          <p:spPr>
            <a:xfrm>
              <a:off x="1888900" y="1932325"/>
              <a:ext cx="3781050" cy="1689425"/>
            </a:xfrm>
            <a:custGeom>
              <a:rect b="b" l="l" r="r" t="t"/>
              <a:pathLst>
                <a:path extrusionOk="0" h="67577" w="151242">
                  <a:moveTo>
                    <a:pt x="94864" y="33853"/>
                  </a:moveTo>
                  <a:cubicBezTo>
                    <a:pt x="94864" y="44408"/>
                    <a:pt x="86112" y="53160"/>
                    <a:pt x="75299" y="53160"/>
                  </a:cubicBezTo>
                  <a:lnTo>
                    <a:pt x="67834" y="53160"/>
                  </a:lnTo>
                  <a:lnTo>
                    <a:pt x="67834" y="44665"/>
                  </a:lnTo>
                  <a:lnTo>
                    <a:pt x="75299" y="44665"/>
                  </a:lnTo>
                  <a:cubicBezTo>
                    <a:pt x="81349" y="44665"/>
                    <a:pt x="86369" y="39774"/>
                    <a:pt x="86369" y="33853"/>
                  </a:cubicBezTo>
                  <a:cubicBezTo>
                    <a:pt x="86369" y="27803"/>
                    <a:pt x="81349" y="22912"/>
                    <a:pt x="75299" y="22912"/>
                  </a:cubicBezTo>
                  <a:lnTo>
                    <a:pt x="67834" y="22912"/>
                  </a:lnTo>
                  <a:lnTo>
                    <a:pt x="67834" y="14546"/>
                  </a:lnTo>
                  <a:lnTo>
                    <a:pt x="75299" y="14546"/>
                  </a:lnTo>
                  <a:cubicBezTo>
                    <a:pt x="86112" y="14546"/>
                    <a:pt x="94864" y="23170"/>
                    <a:pt x="94864" y="33853"/>
                  </a:cubicBezTo>
                  <a:close/>
                  <a:moveTo>
                    <a:pt x="53160" y="14546"/>
                  </a:moveTo>
                  <a:lnTo>
                    <a:pt x="53160" y="30120"/>
                  </a:lnTo>
                  <a:lnTo>
                    <a:pt x="39388" y="30120"/>
                  </a:lnTo>
                  <a:lnTo>
                    <a:pt x="34368" y="38615"/>
                  </a:lnTo>
                  <a:lnTo>
                    <a:pt x="61655" y="38615"/>
                  </a:lnTo>
                  <a:lnTo>
                    <a:pt x="61655" y="14546"/>
                  </a:lnTo>
                  <a:close/>
                  <a:moveTo>
                    <a:pt x="151242" y="26516"/>
                  </a:moveTo>
                  <a:cubicBezTo>
                    <a:pt x="151242" y="41190"/>
                    <a:pt x="139143" y="53160"/>
                    <a:pt x="124212" y="53160"/>
                  </a:cubicBezTo>
                  <a:lnTo>
                    <a:pt x="124212" y="67577"/>
                  </a:lnTo>
                  <a:lnTo>
                    <a:pt x="100914" y="67577"/>
                  </a:lnTo>
                  <a:lnTo>
                    <a:pt x="100914" y="56250"/>
                  </a:lnTo>
                  <a:cubicBezTo>
                    <a:pt x="94349" y="63458"/>
                    <a:pt x="85082" y="67577"/>
                    <a:pt x="75299" y="67577"/>
                  </a:cubicBezTo>
                  <a:lnTo>
                    <a:pt x="53160" y="67577"/>
                  </a:lnTo>
                  <a:lnTo>
                    <a:pt x="53160" y="53160"/>
                  </a:lnTo>
                  <a:lnTo>
                    <a:pt x="35784" y="53160"/>
                  </a:lnTo>
                  <a:lnTo>
                    <a:pt x="27160" y="67577"/>
                  </a:lnTo>
                  <a:lnTo>
                    <a:pt x="0" y="67577"/>
                  </a:lnTo>
                  <a:lnTo>
                    <a:pt x="40031" y="1"/>
                  </a:lnTo>
                  <a:lnTo>
                    <a:pt x="75299" y="1"/>
                  </a:lnTo>
                  <a:cubicBezTo>
                    <a:pt x="85468" y="1"/>
                    <a:pt x="94607" y="4377"/>
                    <a:pt x="100914" y="11328"/>
                  </a:cubicBezTo>
                  <a:lnTo>
                    <a:pt x="100914" y="1"/>
                  </a:lnTo>
                  <a:lnTo>
                    <a:pt x="124212" y="1"/>
                  </a:lnTo>
                  <a:cubicBezTo>
                    <a:pt x="139143" y="1"/>
                    <a:pt x="151242" y="11843"/>
                    <a:pt x="151242" y="26516"/>
                  </a:cubicBezTo>
                  <a:close/>
                  <a:moveTo>
                    <a:pt x="75299" y="59210"/>
                  </a:moveTo>
                  <a:cubicBezTo>
                    <a:pt x="85597" y="59210"/>
                    <a:pt x="94478" y="53160"/>
                    <a:pt x="98597" y="44665"/>
                  </a:cubicBezTo>
                  <a:lnTo>
                    <a:pt x="109538" y="44665"/>
                  </a:lnTo>
                  <a:lnTo>
                    <a:pt x="109538" y="59210"/>
                  </a:lnTo>
                  <a:lnTo>
                    <a:pt x="115588" y="59210"/>
                  </a:lnTo>
                  <a:lnTo>
                    <a:pt x="115588" y="44665"/>
                  </a:lnTo>
                  <a:lnTo>
                    <a:pt x="124212" y="44665"/>
                  </a:lnTo>
                  <a:cubicBezTo>
                    <a:pt x="134380" y="44665"/>
                    <a:pt x="142618" y="36556"/>
                    <a:pt x="142618" y="26516"/>
                  </a:cubicBezTo>
                  <a:cubicBezTo>
                    <a:pt x="142618" y="16605"/>
                    <a:pt x="134380" y="8496"/>
                    <a:pt x="124212" y="8496"/>
                  </a:cubicBezTo>
                  <a:lnTo>
                    <a:pt x="109538" y="8496"/>
                  </a:lnTo>
                  <a:lnTo>
                    <a:pt x="109538" y="30120"/>
                  </a:lnTo>
                  <a:lnTo>
                    <a:pt x="100785" y="30120"/>
                  </a:lnTo>
                  <a:cubicBezTo>
                    <a:pt x="98983" y="17892"/>
                    <a:pt x="88300" y="8496"/>
                    <a:pt x="75299" y="8496"/>
                  </a:cubicBezTo>
                  <a:lnTo>
                    <a:pt x="45051" y="8496"/>
                  </a:lnTo>
                  <a:lnTo>
                    <a:pt x="15060" y="59210"/>
                  </a:lnTo>
                  <a:lnTo>
                    <a:pt x="22268" y="59210"/>
                  </a:lnTo>
                  <a:lnTo>
                    <a:pt x="30892" y="44665"/>
                  </a:lnTo>
                  <a:lnTo>
                    <a:pt x="61655" y="44665"/>
                  </a:lnTo>
                  <a:lnTo>
                    <a:pt x="61655" y="59210"/>
                  </a:lnTo>
                  <a:close/>
                  <a:moveTo>
                    <a:pt x="124212" y="14546"/>
                  </a:moveTo>
                  <a:lnTo>
                    <a:pt x="115588" y="14546"/>
                  </a:lnTo>
                  <a:lnTo>
                    <a:pt x="115588" y="22912"/>
                  </a:lnTo>
                  <a:lnTo>
                    <a:pt x="124212" y="22912"/>
                  </a:lnTo>
                  <a:cubicBezTo>
                    <a:pt x="126271" y="22912"/>
                    <a:pt x="127816" y="24585"/>
                    <a:pt x="127816" y="26516"/>
                  </a:cubicBezTo>
                  <a:cubicBezTo>
                    <a:pt x="127816" y="28576"/>
                    <a:pt x="126271" y="30120"/>
                    <a:pt x="124212" y="30120"/>
                  </a:cubicBezTo>
                  <a:lnTo>
                    <a:pt x="115588" y="30120"/>
                  </a:lnTo>
                  <a:lnTo>
                    <a:pt x="115588" y="38615"/>
                  </a:lnTo>
                  <a:lnTo>
                    <a:pt x="124212" y="38615"/>
                  </a:lnTo>
                  <a:cubicBezTo>
                    <a:pt x="131034" y="38615"/>
                    <a:pt x="136440" y="33209"/>
                    <a:pt x="136440" y="26516"/>
                  </a:cubicBezTo>
                  <a:cubicBezTo>
                    <a:pt x="136440" y="19823"/>
                    <a:pt x="131034" y="14546"/>
                    <a:pt x="124212" y="14546"/>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741" name="Google Shape;741;p68"/>
          <p:cNvSpPr/>
          <p:nvPr/>
        </p:nvSpPr>
        <p:spPr>
          <a:xfrm>
            <a:off x="2271795" y="2866630"/>
            <a:ext cx="1118129" cy="155621"/>
          </a:xfrm>
          <a:custGeom>
            <a:rect b="b" l="l" r="r" t="t"/>
            <a:pathLst>
              <a:path extrusionOk="0" h="36170" w="259879">
                <a:moveTo>
                  <a:pt x="19308" y="33467"/>
                </a:moveTo>
                <a:cubicBezTo>
                  <a:pt x="17763" y="34754"/>
                  <a:pt x="15833" y="35655"/>
                  <a:pt x="13773" y="35655"/>
                </a:cubicBezTo>
                <a:cubicBezTo>
                  <a:pt x="7337" y="35655"/>
                  <a:pt x="5793" y="30120"/>
                  <a:pt x="5793" y="22912"/>
                </a:cubicBezTo>
                <a:cubicBezTo>
                  <a:pt x="5793" y="15833"/>
                  <a:pt x="7209" y="10298"/>
                  <a:pt x="13773" y="10298"/>
                </a:cubicBezTo>
                <a:cubicBezTo>
                  <a:pt x="15704" y="10298"/>
                  <a:pt x="17635" y="11070"/>
                  <a:pt x="19050" y="12486"/>
                </a:cubicBezTo>
                <a:lnTo>
                  <a:pt x="22655" y="18407"/>
                </a:lnTo>
                <a:lnTo>
                  <a:pt x="22783" y="18407"/>
                </a:lnTo>
                <a:lnTo>
                  <a:pt x="22783" y="10169"/>
                </a:lnTo>
                <a:lnTo>
                  <a:pt x="22655" y="10169"/>
                </a:lnTo>
                <a:lnTo>
                  <a:pt x="19179" y="11843"/>
                </a:lnTo>
                <a:cubicBezTo>
                  <a:pt x="17635" y="10555"/>
                  <a:pt x="15704" y="9783"/>
                  <a:pt x="13773" y="9783"/>
                </a:cubicBezTo>
                <a:cubicBezTo>
                  <a:pt x="7466" y="9783"/>
                  <a:pt x="0" y="14546"/>
                  <a:pt x="0" y="22912"/>
                </a:cubicBezTo>
                <a:cubicBezTo>
                  <a:pt x="0" y="31407"/>
                  <a:pt x="7337" y="36170"/>
                  <a:pt x="13773" y="36170"/>
                </a:cubicBezTo>
                <a:cubicBezTo>
                  <a:pt x="15833" y="36170"/>
                  <a:pt x="17892" y="35398"/>
                  <a:pt x="19437" y="34111"/>
                </a:cubicBezTo>
                <a:lnTo>
                  <a:pt x="23041" y="35784"/>
                </a:lnTo>
                <a:lnTo>
                  <a:pt x="23169" y="35784"/>
                </a:lnTo>
                <a:lnTo>
                  <a:pt x="23169" y="27160"/>
                </a:lnTo>
                <a:lnTo>
                  <a:pt x="23041" y="27160"/>
                </a:lnTo>
                <a:close/>
                <a:moveTo>
                  <a:pt x="40417" y="9783"/>
                </a:moveTo>
                <a:cubicBezTo>
                  <a:pt x="34368" y="9783"/>
                  <a:pt x="27160" y="14932"/>
                  <a:pt x="27160" y="22912"/>
                </a:cubicBezTo>
                <a:cubicBezTo>
                  <a:pt x="27160" y="31021"/>
                  <a:pt x="34368" y="36170"/>
                  <a:pt x="40417" y="36170"/>
                </a:cubicBezTo>
                <a:cubicBezTo>
                  <a:pt x="46596" y="36170"/>
                  <a:pt x="53804" y="31021"/>
                  <a:pt x="53804" y="22912"/>
                </a:cubicBezTo>
                <a:cubicBezTo>
                  <a:pt x="53804" y="14932"/>
                  <a:pt x="46596" y="9783"/>
                  <a:pt x="40417" y="9783"/>
                </a:cubicBezTo>
                <a:moveTo>
                  <a:pt x="40417" y="35655"/>
                </a:moveTo>
                <a:cubicBezTo>
                  <a:pt x="34239" y="35655"/>
                  <a:pt x="32823" y="30506"/>
                  <a:pt x="32823" y="22912"/>
                </a:cubicBezTo>
                <a:cubicBezTo>
                  <a:pt x="32823" y="15447"/>
                  <a:pt x="34239" y="10298"/>
                  <a:pt x="40417" y="10298"/>
                </a:cubicBezTo>
                <a:cubicBezTo>
                  <a:pt x="46724" y="10298"/>
                  <a:pt x="48140" y="15447"/>
                  <a:pt x="48140" y="22912"/>
                </a:cubicBezTo>
                <a:cubicBezTo>
                  <a:pt x="48012" y="30506"/>
                  <a:pt x="46724" y="35655"/>
                  <a:pt x="40417" y="35655"/>
                </a:cubicBezTo>
                <a:moveTo>
                  <a:pt x="75171" y="10298"/>
                </a:moveTo>
                <a:lnTo>
                  <a:pt x="75171" y="10684"/>
                </a:lnTo>
                <a:lnTo>
                  <a:pt x="78517" y="10684"/>
                </a:lnTo>
                <a:lnTo>
                  <a:pt x="78517" y="26902"/>
                </a:lnTo>
                <a:lnTo>
                  <a:pt x="78389" y="26902"/>
                </a:lnTo>
                <a:lnTo>
                  <a:pt x="66804" y="10298"/>
                </a:lnTo>
                <a:lnTo>
                  <a:pt x="56764" y="10298"/>
                </a:lnTo>
                <a:lnTo>
                  <a:pt x="56764" y="10684"/>
                </a:lnTo>
                <a:lnTo>
                  <a:pt x="59982" y="10684"/>
                </a:lnTo>
                <a:lnTo>
                  <a:pt x="59982" y="35269"/>
                </a:lnTo>
                <a:lnTo>
                  <a:pt x="56764" y="35269"/>
                </a:lnTo>
                <a:lnTo>
                  <a:pt x="56764" y="35655"/>
                </a:lnTo>
                <a:lnTo>
                  <a:pt x="63844" y="35655"/>
                </a:lnTo>
                <a:lnTo>
                  <a:pt x="63844" y="35269"/>
                </a:lnTo>
                <a:lnTo>
                  <a:pt x="60626" y="35269"/>
                </a:lnTo>
                <a:lnTo>
                  <a:pt x="60626" y="10684"/>
                </a:lnTo>
                <a:lnTo>
                  <a:pt x="60626" y="10684"/>
                </a:lnTo>
                <a:lnTo>
                  <a:pt x="78904" y="36170"/>
                </a:lnTo>
                <a:lnTo>
                  <a:pt x="79161" y="36170"/>
                </a:lnTo>
                <a:lnTo>
                  <a:pt x="79161" y="10684"/>
                </a:lnTo>
                <a:lnTo>
                  <a:pt x="82379" y="10684"/>
                </a:lnTo>
                <a:lnTo>
                  <a:pt x="82379" y="10298"/>
                </a:lnTo>
                <a:close/>
                <a:moveTo>
                  <a:pt x="96538" y="10298"/>
                </a:moveTo>
                <a:lnTo>
                  <a:pt x="85211" y="10298"/>
                </a:lnTo>
                <a:lnTo>
                  <a:pt x="85211" y="10684"/>
                </a:lnTo>
                <a:lnTo>
                  <a:pt x="88429" y="10684"/>
                </a:lnTo>
                <a:lnTo>
                  <a:pt x="88429" y="35269"/>
                </a:lnTo>
                <a:lnTo>
                  <a:pt x="85211" y="35269"/>
                </a:lnTo>
                <a:lnTo>
                  <a:pt x="85211" y="35655"/>
                </a:lnTo>
                <a:lnTo>
                  <a:pt x="96538" y="35655"/>
                </a:lnTo>
                <a:cubicBezTo>
                  <a:pt x="102201" y="35655"/>
                  <a:pt x="111726" y="33210"/>
                  <a:pt x="111726" y="22784"/>
                </a:cubicBezTo>
                <a:cubicBezTo>
                  <a:pt x="111726" y="12358"/>
                  <a:pt x="102201" y="10298"/>
                  <a:pt x="96538" y="10298"/>
                </a:cubicBezTo>
                <a:moveTo>
                  <a:pt x="96409" y="35269"/>
                </a:moveTo>
                <a:lnTo>
                  <a:pt x="93706" y="35269"/>
                </a:lnTo>
                <a:lnTo>
                  <a:pt x="93706" y="10684"/>
                </a:lnTo>
                <a:lnTo>
                  <a:pt x="96409" y="10684"/>
                </a:lnTo>
                <a:cubicBezTo>
                  <a:pt x="103102" y="10684"/>
                  <a:pt x="106191" y="15189"/>
                  <a:pt x="106191" y="22912"/>
                </a:cubicBezTo>
                <a:cubicBezTo>
                  <a:pt x="106191" y="30635"/>
                  <a:pt x="103102" y="35269"/>
                  <a:pt x="96409" y="35269"/>
                </a:cubicBezTo>
                <a:moveTo>
                  <a:pt x="132707" y="35269"/>
                </a:moveTo>
                <a:lnTo>
                  <a:pt x="123182" y="35269"/>
                </a:lnTo>
                <a:lnTo>
                  <a:pt x="123182" y="22269"/>
                </a:lnTo>
                <a:lnTo>
                  <a:pt x="127944" y="22269"/>
                </a:lnTo>
                <a:cubicBezTo>
                  <a:pt x="129618" y="23556"/>
                  <a:pt x="131420" y="27289"/>
                  <a:pt x="131420" y="27289"/>
                </a:cubicBezTo>
                <a:lnTo>
                  <a:pt x="131677" y="27289"/>
                </a:lnTo>
                <a:lnTo>
                  <a:pt x="131677" y="16863"/>
                </a:lnTo>
                <a:lnTo>
                  <a:pt x="131420" y="16863"/>
                </a:lnTo>
                <a:cubicBezTo>
                  <a:pt x="131420" y="16863"/>
                  <a:pt x="129618" y="20467"/>
                  <a:pt x="127944" y="21754"/>
                </a:cubicBezTo>
                <a:lnTo>
                  <a:pt x="123053" y="21754"/>
                </a:lnTo>
                <a:lnTo>
                  <a:pt x="123053" y="10684"/>
                </a:lnTo>
                <a:lnTo>
                  <a:pt x="131677" y="10684"/>
                </a:lnTo>
                <a:cubicBezTo>
                  <a:pt x="134251" y="12358"/>
                  <a:pt x="136440" y="17120"/>
                  <a:pt x="136440" y="17120"/>
                </a:cubicBezTo>
                <a:lnTo>
                  <a:pt x="136568" y="17120"/>
                </a:lnTo>
                <a:lnTo>
                  <a:pt x="136568" y="10298"/>
                </a:lnTo>
                <a:lnTo>
                  <a:pt x="114687" y="10298"/>
                </a:lnTo>
                <a:lnTo>
                  <a:pt x="114687" y="10684"/>
                </a:lnTo>
                <a:lnTo>
                  <a:pt x="117905" y="10684"/>
                </a:lnTo>
                <a:lnTo>
                  <a:pt x="117905" y="35269"/>
                </a:lnTo>
                <a:lnTo>
                  <a:pt x="114687" y="35269"/>
                </a:lnTo>
                <a:lnTo>
                  <a:pt x="114687" y="35655"/>
                </a:lnTo>
                <a:lnTo>
                  <a:pt x="137341" y="35655"/>
                </a:lnTo>
                <a:lnTo>
                  <a:pt x="137341" y="27160"/>
                </a:lnTo>
                <a:lnTo>
                  <a:pt x="137083" y="27160"/>
                </a:lnTo>
                <a:cubicBezTo>
                  <a:pt x="137212" y="27160"/>
                  <a:pt x="135024" y="32823"/>
                  <a:pt x="132707" y="35269"/>
                </a:cubicBezTo>
                <a:moveTo>
                  <a:pt x="132063" y="1"/>
                </a:moveTo>
                <a:lnTo>
                  <a:pt x="123954" y="6565"/>
                </a:lnTo>
                <a:lnTo>
                  <a:pt x="124083" y="6694"/>
                </a:lnTo>
                <a:lnTo>
                  <a:pt x="132321" y="4892"/>
                </a:lnTo>
                <a:lnTo>
                  <a:pt x="131677" y="3090"/>
                </a:lnTo>
                <a:lnTo>
                  <a:pt x="132192" y="129"/>
                </a:lnTo>
                <a:close/>
                <a:moveTo>
                  <a:pt x="177243" y="10298"/>
                </a:moveTo>
                <a:lnTo>
                  <a:pt x="177243" y="10684"/>
                </a:lnTo>
                <a:lnTo>
                  <a:pt x="180461" y="10684"/>
                </a:lnTo>
                <a:lnTo>
                  <a:pt x="180461" y="26902"/>
                </a:lnTo>
                <a:lnTo>
                  <a:pt x="180461" y="26902"/>
                </a:lnTo>
                <a:lnTo>
                  <a:pt x="168747" y="10298"/>
                </a:lnTo>
                <a:lnTo>
                  <a:pt x="158708" y="10298"/>
                </a:lnTo>
                <a:lnTo>
                  <a:pt x="158708" y="10684"/>
                </a:lnTo>
                <a:lnTo>
                  <a:pt x="162054" y="10684"/>
                </a:lnTo>
                <a:lnTo>
                  <a:pt x="162054" y="35269"/>
                </a:lnTo>
                <a:lnTo>
                  <a:pt x="158708" y="35269"/>
                </a:lnTo>
                <a:lnTo>
                  <a:pt x="158708" y="35655"/>
                </a:lnTo>
                <a:lnTo>
                  <a:pt x="165916" y="35655"/>
                </a:lnTo>
                <a:lnTo>
                  <a:pt x="165916" y="35269"/>
                </a:lnTo>
                <a:lnTo>
                  <a:pt x="162569" y="35269"/>
                </a:lnTo>
                <a:lnTo>
                  <a:pt x="162569" y="10684"/>
                </a:lnTo>
                <a:lnTo>
                  <a:pt x="162698" y="10684"/>
                </a:lnTo>
                <a:lnTo>
                  <a:pt x="180975" y="36170"/>
                </a:lnTo>
                <a:lnTo>
                  <a:pt x="181104" y="36170"/>
                </a:lnTo>
                <a:lnTo>
                  <a:pt x="181104" y="10684"/>
                </a:lnTo>
                <a:lnTo>
                  <a:pt x="184451" y="10684"/>
                </a:lnTo>
                <a:lnTo>
                  <a:pt x="184451" y="10298"/>
                </a:lnTo>
                <a:close/>
                <a:moveTo>
                  <a:pt x="197966" y="9397"/>
                </a:moveTo>
                <a:lnTo>
                  <a:pt x="186896" y="35269"/>
                </a:lnTo>
                <a:lnTo>
                  <a:pt x="183936" y="35269"/>
                </a:lnTo>
                <a:lnTo>
                  <a:pt x="183936" y="35655"/>
                </a:lnTo>
                <a:lnTo>
                  <a:pt x="190758" y="35655"/>
                </a:lnTo>
                <a:lnTo>
                  <a:pt x="190758" y="35269"/>
                </a:lnTo>
                <a:lnTo>
                  <a:pt x="187540" y="35269"/>
                </a:lnTo>
                <a:lnTo>
                  <a:pt x="191659" y="25615"/>
                </a:lnTo>
                <a:lnTo>
                  <a:pt x="199897" y="25615"/>
                </a:lnTo>
                <a:lnTo>
                  <a:pt x="204273" y="35269"/>
                </a:lnTo>
                <a:lnTo>
                  <a:pt x="200926" y="35269"/>
                </a:lnTo>
                <a:lnTo>
                  <a:pt x="200926" y="35655"/>
                </a:lnTo>
                <a:lnTo>
                  <a:pt x="212897" y="35655"/>
                </a:lnTo>
                <a:lnTo>
                  <a:pt x="212897" y="35269"/>
                </a:lnTo>
                <a:lnTo>
                  <a:pt x="209808" y="35269"/>
                </a:lnTo>
                <a:lnTo>
                  <a:pt x="198095" y="9397"/>
                </a:lnTo>
                <a:close/>
                <a:moveTo>
                  <a:pt x="195649" y="16090"/>
                </a:moveTo>
                <a:lnTo>
                  <a:pt x="199768" y="25100"/>
                </a:lnTo>
                <a:lnTo>
                  <a:pt x="191788" y="25100"/>
                </a:lnTo>
                <a:close/>
                <a:moveTo>
                  <a:pt x="227699" y="20724"/>
                </a:moveTo>
                <a:lnTo>
                  <a:pt x="222680" y="19051"/>
                </a:lnTo>
                <a:cubicBezTo>
                  <a:pt x="220234" y="18278"/>
                  <a:pt x="218046" y="16991"/>
                  <a:pt x="218046" y="14546"/>
                </a:cubicBezTo>
                <a:cubicBezTo>
                  <a:pt x="218046" y="11843"/>
                  <a:pt x="220363" y="10298"/>
                  <a:pt x="223581" y="10298"/>
                </a:cubicBezTo>
                <a:cubicBezTo>
                  <a:pt x="225640" y="10298"/>
                  <a:pt x="227056" y="10942"/>
                  <a:pt x="228214" y="11971"/>
                </a:cubicBezTo>
                <a:lnTo>
                  <a:pt x="231818" y="17892"/>
                </a:lnTo>
                <a:lnTo>
                  <a:pt x="231947" y="17892"/>
                </a:lnTo>
                <a:lnTo>
                  <a:pt x="231947" y="9783"/>
                </a:lnTo>
                <a:lnTo>
                  <a:pt x="231818" y="9783"/>
                </a:lnTo>
                <a:lnTo>
                  <a:pt x="228343" y="11457"/>
                </a:lnTo>
                <a:cubicBezTo>
                  <a:pt x="227056" y="10298"/>
                  <a:pt x="225383" y="9783"/>
                  <a:pt x="223581" y="9783"/>
                </a:cubicBezTo>
                <a:cubicBezTo>
                  <a:pt x="218689" y="9783"/>
                  <a:pt x="215600" y="13001"/>
                  <a:pt x="215471" y="17377"/>
                </a:cubicBezTo>
                <a:cubicBezTo>
                  <a:pt x="215600" y="20981"/>
                  <a:pt x="218046" y="22784"/>
                  <a:pt x="220877" y="23942"/>
                </a:cubicBezTo>
                <a:lnTo>
                  <a:pt x="226026" y="25744"/>
                </a:lnTo>
                <a:cubicBezTo>
                  <a:pt x="228729" y="26774"/>
                  <a:pt x="230660" y="27932"/>
                  <a:pt x="230660" y="30506"/>
                </a:cubicBezTo>
                <a:cubicBezTo>
                  <a:pt x="230660" y="33081"/>
                  <a:pt x="228858" y="35655"/>
                  <a:pt x="224482" y="35655"/>
                </a:cubicBezTo>
                <a:cubicBezTo>
                  <a:pt x="222422" y="35655"/>
                  <a:pt x="220105" y="34754"/>
                  <a:pt x="218689" y="33338"/>
                </a:cubicBezTo>
                <a:lnTo>
                  <a:pt x="214828" y="27031"/>
                </a:lnTo>
                <a:lnTo>
                  <a:pt x="214570" y="27031"/>
                </a:lnTo>
                <a:lnTo>
                  <a:pt x="214828" y="35784"/>
                </a:lnTo>
                <a:lnTo>
                  <a:pt x="214957" y="35784"/>
                </a:lnTo>
                <a:lnTo>
                  <a:pt x="218432" y="33853"/>
                </a:lnTo>
                <a:cubicBezTo>
                  <a:pt x="220234" y="35269"/>
                  <a:pt x="222293" y="36041"/>
                  <a:pt x="224482" y="36041"/>
                </a:cubicBezTo>
                <a:cubicBezTo>
                  <a:pt x="230016" y="36041"/>
                  <a:pt x="233620" y="32180"/>
                  <a:pt x="233620" y="27803"/>
                </a:cubicBezTo>
                <a:cubicBezTo>
                  <a:pt x="233749" y="23685"/>
                  <a:pt x="230789" y="21883"/>
                  <a:pt x="227699" y="20724"/>
                </a:cubicBezTo>
                <a:moveTo>
                  <a:pt x="236323" y="10298"/>
                </a:moveTo>
                <a:lnTo>
                  <a:pt x="236323" y="18150"/>
                </a:lnTo>
                <a:lnTo>
                  <a:pt x="236452" y="18150"/>
                </a:lnTo>
                <a:cubicBezTo>
                  <a:pt x="236452" y="18150"/>
                  <a:pt x="238898" y="13130"/>
                  <a:pt x="241086" y="10684"/>
                </a:cubicBezTo>
                <a:lnTo>
                  <a:pt x="245462" y="10684"/>
                </a:lnTo>
                <a:lnTo>
                  <a:pt x="245462" y="35269"/>
                </a:lnTo>
                <a:lnTo>
                  <a:pt x="241472" y="35269"/>
                </a:lnTo>
                <a:lnTo>
                  <a:pt x="241472" y="35655"/>
                </a:lnTo>
                <a:lnTo>
                  <a:pt x="254601" y="35655"/>
                </a:lnTo>
                <a:lnTo>
                  <a:pt x="254601" y="35269"/>
                </a:lnTo>
                <a:lnTo>
                  <a:pt x="250611" y="35269"/>
                </a:lnTo>
                <a:lnTo>
                  <a:pt x="250611" y="10684"/>
                </a:lnTo>
                <a:lnTo>
                  <a:pt x="254987" y="10684"/>
                </a:lnTo>
                <a:cubicBezTo>
                  <a:pt x="257304" y="13130"/>
                  <a:pt x="259621" y="18150"/>
                  <a:pt x="259621" y="18150"/>
                </a:cubicBezTo>
                <a:lnTo>
                  <a:pt x="259879" y="18150"/>
                </a:lnTo>
                <a:lnTo>
                  <a:pt x="259879" y="10298"/>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742" name="Google Shape;742;p68"/>
          <p:cNvGrpSpPr/>
          <p:nvPr/>
        </p:nvGrpSpPr>
        <p:grpSpPr>
          <a:xfrm>
            <a:off x="2443407" y="1361825"/>
            <a:ext cx="893540" cy="426344"/>
            <a:chOff x="1245325" y="1372425"/>
            <a:chExt cx="4997425" cy="2384475"/>
          </a:xfrm>
        </p:grpSpPr>
        <p:sp>
          <p:nvSpPr>
            <p:cNvPr id="743" name="Google Shape;743;p68"/>
            <p:cNvSpPr/>
            <p:nvPr/>
          </p:nvSpPr>
          <p:spPr>
            <a:xfrm>
              <a:off x="1245325" y="1372425"/>
              <a:ext cx="2246125" cy="817350"/>
            </a:xfrm>
            <a:custGeom>
              <a:rect b="b" l="l" r="r" t="t"/>
              <a:pathLst>
                <a:path extrusionOk="0" h="32694" w="89845">
                  <a:moveTo>
                    <a:pt x="89844" y="0"/>
                  </a:moveTo>
                  <a:lnTo>
                    <a:pt x="0" y="32694"/>
                  </a:lnTo>
                  <a:lnTo>
                    <a:pt x="89844" y="16862"/>
                  </a:lnTo>
                  <a:lnTo>
                    <a:pt x="89844" y="0"/>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44" name="Google Shape;744;p68"/>
            <p:cNvSpPr/>
            <p:nvPr/>
          </p:nvSpPr>
          <p:spPr>
            <a:xfrm>
              <a:off x="1264625" y="2530850"/>
              <a:ext cx="4978125" cy="1226050"/>
            </a:xfrm>
            <a:custGeom>
              <a:rect b="b" l="l" r="r" t="t"/>
              <a:pathLst>
                <a:path extrusionOk="0" h="49042" w="199125">
                  <a:moveTo>
                    <a:pt x="98082" y="17764"/>
                  </a:moveTo>
                  <a:lnTo>
                    <a:pt x="98082" y="19952"/>
                  </a:lnTo>
                  <a:lnTo>
                    <a:pt x="100270" y="19952"/>
                  </a:lnTo>
                  <a:lnTo>
                    <a:pt x="100270" y="18793"/>
                  </a:lnTo>
                  <a:lnTo>
                    <a:pt x="100270" y="17764"/>
                  </a:lnTo>
                  <a:close/>
                  <a:moveTo>
                    <a:pt x="115459" y="17764"/>
                  </a:moveTo>
                  <a:lnTo>
                    <a:pt x="115459" y="19952"/>
                  </a:lnTo>
                  <a:lnTo>
                    <a:pt x="117518" y="19952"/>
                  </a:lnTo>
                  <a:lnTo>
                    <a:pt x="117518" y="18793"/>
                  </a:lnTo>
                  <a:lnTo>
                    <a:pt x="117518" y="17764"/>
                  </a:lnTo>
                  <a:close/>
                  <a:moveTo>
                    <a:pt x="82636" y="19952"/>
                  </a:moveTo>
                  <a:cubicBezTo>
                    <a:pt x="83666" y="19952"/>
                    <a:pt x="84181" y="20467"/>
                    <a:pt x="84181" y="21239"/>
                  </a:cubicBezTo>
                  <a:cubicBezTo>
                    <a:pt x="84181" y="21883"/>
                    <a:pt x="83923" y="22526"/>
                    <a:pt x="82765" y="22526"/>
                  </a:cubicBezTo>
                  <a:lnTo>
                    <a:pt x="79933" y="22526"/>
                  </a:lnTo>
                  <a:lnTo>
                    <a:pt x="79933" y="19952"/>
                  </a:lnTo>
                  <a:close/>
                  <a:moveTo>
                    <a:pt x="167203" y="22784"/>
                  </a:moveTo>
                  <a:cubicBezTo>
                    <a:pt x="168361" y="22784"/>
                    <a:pt x="168876" y="23813"/>
                    <a:pt x="168876" y="24714"/>
                  </a:cubicBezTo>
                  <a:lnTo>
                    <a:pt x="165530" y="24714"/>
                  </a:lnTo>
                  <a:cubicBezTo>
                    <a:pt x="165658" y="23556"/>
                    <a:pt x="166302" y="22784"/>
                    <a:pt x="167203" y="22784"/>
                  </a:cubicBezTo>
                  <a:close/>
                  <a:moveTo>
                    <a:pt x="188184" y="22784"/>
                  </a:moveTo>
                  <a:cubicBezTo>
                    <a:pt x="189342" y="22784"/>
                    <a:pt x="189857" y="23813"/>
                    <a:pt x="189857" y="24714"/>
                  </a:cubicBezTo>
                  <a:lnTo>
                    <a:pt x="186639" y="24714"/>
                  </a:lnTo>
                  <a:cubicBezTo>
                    <a:pt x="186639" y="23556"/>
                    <a:pt x="187283" y="22784"/>
                    <a:pt x="188184" y="22784"/>
                  </a:cubicBezTo>
                  <a:close/>
                  <a:moveTo>
                    <a:pt x="82765" y="24586"/>
                  </a:moveTo>
                  <a:cubicBezTo>
                    <a:pt x="83923" y="24586"/>
                    <a:pt x="84567" y="25229"/>
                    <a:pt x="84567" y="26259"/>
                  </a:cubicBezTo>
                  <a:cubicBezTo>
                    <a:pt x="84567" y="27289"/>
                    <a:pt x="83923" y="27932"/>
                    <a:pt x="82765" y="27932"/>
                  </a:cubicBezTo>
                  <a:lnTo>
                    <a:pt x="79933" y="27932"/>
                  </a:lnTo>
                  <a:lnTo>
                    <a:pt x="79933" y="24586"/>
                  </a:lnTo>
                  <a:close/>
                  <a:moveTo>
                    <a:pt x="109667" y="23041"/>
                  </a:moveTo>
                  <a:cubicBezTo>
                    <a:pt x="110568" y="23041"/>
                    <a:pt x="110954" y="23556"/>
                    <a:pt x="111340" y="23942"/>
                  </a:cubicBezTo>
                  <a:lnTo>
                    <a:pt x="111340" y="27417"/>
                  </a:lnTo>
                  <a:cubicBezTo>
                    <a:pt x="110954" y="27803"/>
                    <a:pt x="110568" y="28190"/>
                    <a:pt x="109795" y="28190"/>
                  </a:cubicBezTo>
                  <a:cubicBezTo>
                    <a:pt x="109023" y="28190"/>
                    <a:pt x="108122" y="27675"/>
                    <a:pt x="108122" y="25487"/>
                  </a:cubicBezTo>
                  <a:cubicBezTo>
                    <a:pt x="108122" y="23427"/>
                    <a:pt x="108894" y="23041"/>
                    <a:pt x="109667" y="23041"/>
                  </a:cubicBezTo>
                  <a:close/>
                  <a:moveTo>
                    <a:pt x="132449" y="23041"/>
                  </a:moveTo>
                  <a:cubicBezTo>
                    <a:pt x="133222" y="23041"/>
                    <a:pt x="133737" y="23556"/>
                    <a:pt x="133994" y="23813"/>
                  </a:cubicBezTo>
                  <a:lnTo>
                    <a:pt x="133994" y="27289"/>
                  </a:lnTo>
                  <a:cubicBezTo>
                    <a:pt x="133737" y="27803"/>
                    <a:pt x="133222" y="28190"/>
                    <a:pt x="132449" y="28190"/>
                  </a:cubicBezTo>
                  <a:cubicBezTo>
                    <a:pt x="131677" y="28190"/>
                    <a:pt x="130776" y="27675"/>
                    <a:pt x="130776" y="25487"/>
                  </a:cubicBezTo>
                  <a:cubicBezTo>
                    <a:pt x="130776" y="23427"/>
                    <a:pt x="131677" y="23041"/>
                    <a:pt x="132449" y="23041"/>
                  </a:cubicBezTo>
                  <a:close/>
                  <a:moveTo>
                    <a:pt x="158321" y="23041"/>
                  </a:moveTo>
                  <a:cubicBezTo>
                    <a:pt x="159222" y="23041"/>
                    <a:pt x="159995" y="23685"/>
                    <a:pt x="159995" y="25487"/>
                  </a:cubicBezTo>
                  <a:cubicBezTo>
                    <a:pt x="159995" y="27289"/>
                    <a:pt x="159480" y="28190"/>
                    <a:pt x="158321" y="28190"/>
                  </a:cubicBezTo>
                  <a:cubicBezTo>
                    <a:pt x="157549" y="28190"/>
                    <a:pt x="157034" y="27546"/>
                    <a:pt x="156777" y="27289"/>
                  </a:cubicBezTo>
                  <a:lnTo>
                    <a:pt x="156777" y="23813"/>
                  </a:lnTo>
                  <a:cubicBezTo>
                    <a:pt x="157163" y="23298"/>
                    <a:pt x="157678" y="23041"/>
                    <a:pt x="158321" y="23041"/>
                  </a:cubicBezTo>
                  <a:close/>
                  <a:moveTo>
                    <a:pt x="145064" y="25873"/>
                  </a:moveTo>
                  <a:cubicBezTo>
                    <a:pt x="145707" y="25873"/>
                    <a:pt x="146351" y="26001"/>
                    <a:pt x="146866" y="26259"/>
                  </a:cubicBezTo>
                  <a:lnTo>
                    <a:pt x="146866" y="27546"/>
                  </a:lnTo>
                  <a:cubicBezTo>
                    <a:pt x="146608" y="27932"/>
                    <a:pt x="145965" y="28447"/>
                    <a:pt x="145064" y="28447"/>
                  </a:cubicBezTo>
                  <a:cubicBezTo>
                    <a:pt x="144163" y="28447"/>
                    <a:pt x="143648" y="27932"/>
                    <a:pt x="143648" y="27160"/>
                  </a:cubicBezTo>
                  <a:cubicBezTo>
                    <a:pt x="143648" y="26388"/>
                    <a:pt x="144163" y="25873"/>
                    <a:pt x="145064" y="25873"/>
                  </a:cubicBezTo>
                  <a:close/>
                  <a:moveTo>
                    <a:pt x="77616" y="17892"/>
                  </a:moveTo>
                  <a:lnTo>
                    <a:pt x="77616" y="29992"/>
                  </a:lnTo>
                  <a:lnTo>
                    <a:pt x="82765" y="29992"/>
                  </a:lnTo>
                  <a:cubicBezTo>
                    <a:pt x="85339" y="29992"/>
                    <a:pt x="86884" y="28576"/>
                    <a:pt x="86884" y="26130"/>
                  </a:cubicBezTo>
                  <a:cubicBezTo>
                    <a:pt x="86884" y="24457"/>
                    <a:pt x="85725" y="23685"/>
                    <a:pt x="85082" y="23427"/>
                  </a:cubicBezTo>
                  <a:cubicBezTo>
                    <a:pt x="85983" y="23041"/>
                    <a:pt x="86498" y="22011"/>
                    <a:pt x="86498" y="21110"/>
                  </a:cubicBezTo>
                  <a:cubicBezTo>
                    <a:pt x="86498" y="19051"/>
                    <a:pt x="85082" y="17892"/>
                    <a:pt x="82765" y="17892"/>
                  </a:cubicBezTo>
                  <a:close/>
                  <a:moveTo>
                    <a:pt x="98082" y="21239"/>
                  </a:moveTo>
                  <a:lnTo>
                    <a:pt x="98082" y="29992"/>
                  </a:lnTo>
                  <a:lnTo>
                    <a:pt x="100270" y="29992"/>
                  </a:lnTo>
                  <a:lnTo>
                    <a:pt x="100270" y="25615"/>
                  </a:lnTo>
                  <a:lnTo>
                    <a:pt x="100270" y="21239"/>
                  </a:lnTo>
                  <a:close/>
                  <a:moveTo>
                    <a:pt x="104389" y="17506"/>
                  </a:moveTo>
                  <a:lnTo>
                    <a:pt x="102201" y="18665"/>
                  </a:lnTo>
                  <a:lnTo>
                    <a:pt x="102201" y="29992"/>
                  </a:lnTo>
                  <a:lnTo>
                    <a:pt x="104389" y="29992"/>
                  </a:lnTo>
                  <a:lnTo>
                    <a:pt x="104389" y="17506"/>
                  </a:lnTo>
                  <a:close/>
                  <a:moveTo>
                    <a:pt x="115459" y="21239"/>
                  </a:moveTo>
                  <a:lnTo>
                    <a:pt x="115459" y="29992"/>
                  </a:lnTo>
                  <a:lnTo>
                    <a:pt x="117518" y="29992"/>
                  </a:lnTo>
                  <a:lnTo>
                    <a:pt x="117518" y="21239"/>
                  </a:lnTo>
                  <a:close/>
                  <a:moveTo>
                    <a:pt x="123954" y="21110"/>
                  </a:moveTo>
                  <a:cubicBezTo>
                    <a:pt x="123053" y="21110"/>
                    <a:pt x="122281" y="21368"/>
                    <a:pt x="121766" y="22011"/>
                  </a:cubicBezTo>
                  <a:lnTo>
                    <a:pt x="121766" y="21239"/>
                  </a:lnTo>
                  <a:lnTo>
                    <a:pt x="119578" y="21239"/>
                  </a:lnTo>
                  <a:lnTo>
                    <a:pt x="119578" y="29992"/>
                  </a:lnTo>
                  <a:lnTo>
                    <a:pt x="121766" y="29992"/>
                  </a:lnTo>
                  <a:lnTo>
                    <a:pt x="121766" y="25229"/>
                  </a:lnTo>
                  <a:cubicBezTo>
                    <a:pt x="121766" y="23813"/>
                    <a:pt x="122410" y="23041"/>
                    <a:pt x="123439" y="23041"/>
                  </a:cubicBezTo>
                  <a:cubicBezTo>
                    <a:pt x="124598" y="23041"/>
                    <a:pt x="124984" y="23685"/>
                    <a:pt x="124984" y="25229"/>
                  </a:cubicBezTo>
                  <a:lnTo>
                    <a:pt x="124984" y="29992"/>
                  </a:lnTo>
                  <a:lnTo>
                    <a:pt x="127172" y="29992"/>
                  </a:lnTo>
                  <a:lnTo>
                    <a:pt x="127172" y="25100"/>
                  </a:lnTo>
                  <a:cubicBezTo>
                    <a:pt x="127172" y="22526"/>
                    <a:pt x="126014" y="21110"/>
                    <a:pt x="123954" y="21110"/>
                  </a:cubicBezTo>
                  <a:close/>
                  <a:moveTo>
                    <a:pt x="197580" y="20982"/>
                  </a:moveTo>
                  <a:cubicBezTo>
                    <a:pt x="196808" y="20982"/>
                    <a:pt x="196164" y="21239"/>
                    <a:pt x="195520" y="21883"/>
                  </a:cubicBezTo>
                  <a:lnTo>
                    <a:pt x="195520" y="21110"/>
                  </a:lnTo>
                  <a:lnTo>
                    <a:pt x="193461" y="21110"/>
                  </a:lnTo>
                  <a:lnTo>
                    <a:pt x="193461" y="29992"/>
                  </a:lnTo>
                  <a:lnTo>
                    <a:pt x="195520" y="29992"/>
                  </a:lnTo>
                  <a:lnTo>
                    <a:pt x="195520" y="25229"/>
                  </a:lnTo>
                  <a:cubicBezTo>
                    <a:pt x="195520" y="23813"/>
                    <a:pt x="196035" y="23170"/>
                    <a:pt x="197194" y="23170"/>
                  </a:cubicBezTo>
                  <a:cubicBezTo>
                    <a:pt x="197709" y="23170"/>
                    <a:pt x="198223" y="23298"/>
                    <a:pt x="198610" y="23685"/>
                  </a:cubicBezTo>
                  <a:lnTo>
                    <a:pt x="199124" y="21496"/>
                  </a:lnTo>
                  <a:cubicBezTo>
                    <a:pt x="198738" y="21110"/>
                    <a:pt x="198095" y="20982"/>
                    <a:pt x="197580" y="20982"/>
                  </a:cubicBezTo>
                  <a:close/>
                  <a:moveTo>
                    <a:pt x="88557" y="21239"/>
                  </a:moveTo>
                  <a:lnTo>
                    <a:pt x="88557" y="26259"/>
                  </a:lnTo>
                  <a:cubicBezTo>
                    <a:pt x="88557" y="27675"/>
                    <a:pt x="88943" y="30249"/>
                    <a:pt x="91775" y="30249"/>
                  </a:cubicBezTo>
                  <a:cubicBezTo>
                    <a:pt x="92676" y="30249"/>
                    <a:pt x="93320" y="29992"/>
                    <a:pt x="93963" y="29348"/>
                  </a:cubicBezTo>
                  <a:lnTo>
                    <a:pt x="93963" y="29992"/>
                  </a:lnTo>
                  <a:lnTo>
                    <a:pt x="96023" y="29992"/>
                  </a:lnTo>
                  <a:lnTo>
                    <a:pt x="96023" y="21239"/>
                  </a:lnTo>
                  <a:lnTo>
                    <a:pt x="93963" y="21239"/>
                  </a:lnTo>
                  <a:lnTo>
                    <a:pt x="93963" y="26130"/>
                  </a:lnTo>
                  <a:cubicBezTo>
                    <a:pt x="93963" y="27546"/>
                    <a:pt x="93320" y="28318"/>
                    <a:pt x="92290" y="28318"/>
                  </a:cubicBezTo>
                  <a:cubicBezTo>
                    <a:pt x="91260" y="28318"/>
                    <a:pt x="90617" y="27546"/>
                    <a:pt x="90617" y="26130"/>
                  </a:cubicBezTo>
                  <a:lnTo>
                    <a:pt x="90617" y="21239"/>
                  </a:lnTo>
                  <a:close/>
                  <a:moveTo>
                    <a:pt x="113399" y="17506"/>
                  </a:moveTo>
                  <a:lnTo>
                    <a:pt x="111340" y="18536"/>
                  </a:lnTo>
                  <a:lnTo>
                    <a:pt x="111340" y="21754"/>
                  </a:lnTo>
                  <a:cubicBezTo>
                    <a:pt x="110825" y="21239"/>
                    <a:pt x="110053" y="20982"/>
                    <a:pt x="109281" y="20982"/>
                  </a:cubicBezTo>
                  <a:cubicBezTo>
                    <a:pt x="107221" y="20982"/>
                    <a:pt x="105934" y="22784"/>
                    <a:pt x="105934" y="25487"/>
                  </a:cubicBezTo>
                  <a:cubicBezTo>
                    <a:pt x="105934" y="28447"/>
                    <a:pt x="107221" y="30249"/>
                    <a:pt x="109281" y="30249"/>
                  </a:cubicBezTo>
                  <a:cubicBezTo>
                    <a:pt x="110053" y="30249"/>
                    <a:pt x="110696" y="29992"/>
                    <a:pt x="111340" y="29348"/>
                  </a:cubicBezTo>
                  <a:lnTo>
                    <a:pt x="111340" y="29992"/>
                  </a:lnTo>
                  <a:lnTo>
                    <a:pt x="113399" y="29992"/>
                  </a:lnTo>
                  <a:lnTo>
                    <a:pt x="113399" y="17506"/>
                  </a:lnTo>
                  <a:close/>
                  <a:moveTo>
                    <a:pt x="145321" y="20982"/>
                  </a:moveTo>
                  <a:cubicBezTo>
                    <a:pt x="144163" y="20982"/>
                    <a:pt x="143004" y="21239"/>
                    <a:pt x="141974" y="21754"/>
                  </a:cubicBezTo>
                  <a:lnTo>
                    <a:pt x="143004" y="23427"/>
                  </a:lnTo>
                  <a:cubicBezTo>
                    <a:pt x="143648" y="23041"/>
                    <a:pt x="144291" y="22784"/>
                    <a:pt x="145192" y="22784"/>
                  </a:cubicBezTo>
                  <a:cubicBezTo>
                    <a:pt x="146222" y="22784"/>
                    <a:pt x="146737" y="23170"/>
                    <a:pt x="146737" y="24071"/>
                  </a:cubicBezTo>
                  <a:lnTo>
                    <a:pt x="146737" y="24586"/>
                  </a:lnTo>
                  <a:cubicBezTo>
                    <a:pt x="146351" y="24328"/>
                    <a:pt x="145579" y="24199"/>
                    <a:pt x="144935" y="24199"/>
                  </a:cubicBezTo>
                  <a:cubicBezTo>
                    <a:pt x="143262" y="24199"/>
                    <a:pt x="141331" y="24972"/>
                    <a:pt x="141331" y="27031"/>
                  </a:cubicBezTo>
                  <a:cubicBezTo>
                    <a:pt x="141331" y="29348"/>
                    <a:pt x="143133" y="30249"/>
                    <a:pt x="144678" y="30249"/>
                  </a:cubicBezTo>
                  <a:cubicBezTo>
                    <a:pt x="145192" y="30249"/>
                    <a:pt x="146093" y="29992"/>
                    <a:pt x="146737" y="29348"/>
                  </a:cubicBezTo>
                  <a:lnTo>
                    <a:pt x="146737" y="29992"/>
                  </a:lnTo>
                  <a:lnTo>
                    <a:pt x="148925" y="29992"/>
                  </a:lnTo>
                  <a:lnTo>
                    <a:pt x="148925" y="24071"/>
                  </a:lnTo>
                  <a:cubicBezTo>
                    <a:pt x="148925" y="22140"/>
                    <a:pt x="147509" y="20982"/>
                    <a:pt x="145321" y="20982"/>
                  </a:cubicBezTo>
                  <a:close/>
                  <a:moveTo>
                    <a:pt x="156777" y="17764"/>
                  </a:moveTo>
                  <a:lnTo>
                    <a:pt x="154589" y="18793"/>
                  </a:lnTo>
                  <a:lnTo>
                    <a:pt x="154589" y="29992"/>
                  </a:lnTo>
                  <a:lnTo>
                    <a:pt x="156777" y="29992"/>
                  </a:lnTo>
                  <a:lnTo>
                    <a:pt x="156777" y="29348"/>
                  </a:lnTo>
                  <a:cubicBezTo>
                    <a:pt x="157292" y="29863"/>
                    <a:pt x="158064" y="30249"/>
                    <a:pt x="158836" y="30249"/>
                  </a:cubicBezTo>
                  <a:cubicBezTo>
                    <a:pt x="161024" y="30249"/>
                    <a:pt x="162183" y="28447"/>
                    <a:pt x="162183" y="25487"/>
                  </a:cubicBezTo>
                  <a:cubicBezTo>
                    <a:pt x="162183" y="22784"/>
                    <a:pt x="160896" y="20982"/>
                    <a:pt x="158708" y="20982"/>
                  </a:cubicBezTo>
                  <a:cubicBezTo>
                    <a:pt x="158064" y="20982"/>
                    <a:pt x="157292" y="21368"/>
                    <a:pt x="156777" y="21754"/>
                  </a:cubicBezTo>
                  <a:lnTo>
                    <a:pt x="156777" y="17764"/>
                  </a:lnTo>
                  <a:close/>
                  <a:moveTo>
                    <a:pt x="167332" y="20982"/>
                  </a:moveTo>
                  <a:cubicBezTo>
                    <a:pt x="165015" y="20982"/>
                    <a:pt x="163341" y="22912"/>
                    <a:pt x="163341" y="25615"/>
                  </a:cubicBezTo>
                  <a:cubicBezTo>
                    <a:pt x="163341" y="28318"/>
                    <a:pt x="165015" y="30249"/>
                    <a:pt x="167589" y="30249"/>
                  </a:cubicBezTo>
                  <a:cubicBezTo>
                    <a:pt x="168619" y="30249"/>
                    <a:pt x="169777" y="29734"/>
                    <a:pt x="170678" y="28833"/>
                  </a:cubicBezTo>
                  <a:lnTo>
                    <a:pt x="169262" y="27417"/>
                  </a:lnTo>
                  <a:cubicBezTo>
                    <a:pt x="168876" y="27803"/>
                    <a:pt x="168361" y="28190"/>
                    <a:pt x="167589" y="28190"/>
                  </a:cubicBezTo>
                  <a:cubicBezTo>
                    <a:pt x="167074" y="28190"/>
                    <a:pt x="165658" y="28061"/>
                    <a:pt x="165530" y="26259"/>
                  </a:cubicBezTo>
                  <a:lnTo>
                    <a:pt x="170936" y="26259"/>
                  </a:lnTo>
                  <a:lnTo>
                    <a:pt x="170936" y="25615"/>
                  </a:lnTo>
                  <a:cubicBezTo>
                    <a:pt x="170936" y="22784"/>
                    <a:pt x="169520" y="20982"/>
                    <a:pt x="167332" y="20982"/>
                  </a:cubicBezTo>
                  <a:close/>
                  <a:moveTo>
                    <a:pt x="175055" y="17892"/>
                  </a:moveTo>
                  <a:lnTo>
                    <a:pt x="172995" y="18922"/>
                  </a:lnTo>
                  <a:lnTo>
                    <a:pt x="172995" y="21239"/>
                  </a:lnTo>
                  <a:lnTo>
                    <a:pt x="171579" y="21239"/>
                  </a:lnTo>
                  <a:lnTo>
                    <a:pt x="171579" y="23298"/>
                  </a:lnTo>
                  <a:lnTo>
                    <a:pt x="172995" y="23298"/>
                  </a:lnTo>
                  <a:lnTo>
                    <a:pt x="172995" y="27546"/>
                  </a:lnTo>
                  <a:cubicBezTo>
                    <a:pt x="172995" y="28833"/>
                    <a:pt x="173510" y="30249"/>
                    <a:pt x="175312" y="30249"/>
                  </a:cubicBezTo>
                  <a:cubicBezTo>
                    <a:pt x="175956" y="30249"/>
                    <a:pt x="176599" y="30120"/>
                    <a:pt x="177114" y="29863"/>
                  </a:cubicBezTo>
                  <a:lnTo>
                    <a:pt x="177371" y="27803"/>
                  </a:lnTo>
                  <a:lnTo>
                    <a:pt x="177371" y="27803"/>
                  </a:lnTo>
                  <a:cubicBezTo>
                    <a:pt x="176985" y="28061"/>
                    <a:pt x="176470" y="28190"/>
                    <a:pt x="176084" y="28190"/>
                  </a:cubicBezTo>
                  <a:cubicBezTo>
                    <a:pt x="175441" y="28190"/>
                    <a:pt x="175055" y="27803"/>
                    <a:pt x="175055" y="27031"/>
                  </a:cubicBezTo>
                  <a:lnTo>
                    <a:pt x="175055" y="23298"/>
                  </a:lnTo>
                  <a:lnTo>
                    <a:pt x="176985" y="23298"/>
                  </a:lnTo>
                  <a:lnTo>
                    <a:pt x="176985" y="21239"/>
                  </a:lnTo>
                  <a:lnTo>
                    <a:pt x="175055" y="21239"/>
                  </a:lnTo>
                  <a:lnTo>
                    <a:pt x="175055" y="17892"/>
                  </a:lnTo>
                  <a:close/>
                  <a:moveTo>
                    <a:pt x="181362" y="17892"/>
                  </a:moveTo>
                  <a:lnTo>
                    <a:pt x="179173" y="18922"/>
                  </a:lnTo>
                  <a:lnTo>
                    <a:pt x="179173" y="21239"/>
                  </a:lnTo>
                  <a:lnTo>
                    <a:pt x="177758" y="21239"/>
                  </a:lnTo>
                  <a:lnTo>
                    <a:pt x="177758" y="23298"/>
                  </a:lnTo>
                  <a:lnTo>
                    <a:pt x="179173" y="23298"/>
                  </a:lnTo>
                  <a:lnTo>
                    <a:pt x="179173" y="27546"/>
                  </a:lnTo>
                  <a:cubicBezTo>
                    <a:pt x="179173" y="28833"/>
                    <a:pt x="179688" y="30249"/>
                    <a:pt x="181490" y="30249"/>
                  </a:cubicBezTo>
                  <a:cubicBezTo>
                    <a:pt x="182134" y="30249"/>
                    <a:pt x="182778" y="30120"/>
                    <a:pt x="183292" y="29863"/>
                  </a:cubicBezTo>
                  <a:lnTo>
                    <a:pt x="183550" y="27803"/>
                  </a:lnTo>
                  <a:lnTo>
                    <a:pt x="183550" y="27803"/>
                  </a:lnTo>
                  <a:cubicBezTo>
                    <a:pt x="183164" y="27932"/>
                    <a:pt x="182649" y="28190"/>
                    <a:pt x="182263" y="28190"/>
                  </a:cubicBezTo>
                  <a:cubicBezTo>
                    <a:pt x="181619" y="28190"/>
                    <a:pt x="181362" y="27675"/>
                    <a:pt x="181362" y="26902"/>
                  </a:cubicBezTo>
                  <a:lnTo>
                    <a:pt x="181362" y="23298"/>
                  </a:lnTo>
                  <a:lnTo>
                    <a:pt x="183292" y="23298"/>
                  </a:lnTo>
                  <a:lnTo>
                    <a:pt x="183292" y="21239"/>
                  </a:lnTo>
                  <a:lnTo>
                    <a:pt x="181362" y="21239"/>
                  </a:lnTo>
                  <a:lnTo>
                    <a:pt x="181362" y="17892"/>
                  </a:lnTo>
                  <a:close/>
                  <a:moveTo>
                    <a:pt x="188312" y="20982"/>
                  </a:moveTo>
                  <a:cubicBezTo>
                    <a:pt x="185995" y="20982"/>
                    <a:pt x="184322" y="22912"/>
                    <a:pt x="184322" y="25615"/>
                  </a:cubicBezTo>
                  <a:cubicBezTo>
                    <a:pt x="184322" y="28318"/>
                    <a:pt x="185995" y="30249"/>
                    <a:pt x="188570" y="30249"/>
                  </a:cubicBezTo>
                  <a:cubicBezTo>
                    <a:pt x="189728" y="30249"/>
                    <a:pt x="190758" y="29734"/>
                    <a:pt x="191659" y="28833"/>
                  </a:cubicBezTo>
                  <a:lnTo>
                    <a:pt x="190243" y="27417"/>
                  </a:lnTo>
                  <a:cubicBezTo>
                    <a:pt x="189857" y="27803"/>
                    <a:pt x="189342" y="28190"/>
                    <a:pt x="188570" y="28190"/>
                  </a:cubicBezTo>
                  <a:cubicBezTo>
                    <a:pt x="188055" y="28190"/>
                    <a:pt x="186639" y="28061"/>
                    <a:pt x="186639" y="26259"/>
                  </a:cubicBezTo>
                  <a:lnTo>
                    <a:pt x="192045" y="26259"/>
                  </a:lnTo>
                  <a:lnTo>
                    <a:pt x="192045" y="25615"/>
                  </a:lnTo>
                  <a:cubicBezTo>
                    <a:pt x="192045" y="22784"/>
                    <a:pt x="190500" y="20982"/>
                    <a:pt x="188312" y="20982"/>
                  </a:cubicBezTo>
                  <a:close/>
                  <a:moveTo>
                    <a:pt x="132063" y="20982"/>
                  </a:moveTo>
                  <a:cubicBezTo>
                    <a:pt x="130004" y="20982"/>
                    <a:pt x="128588" y="22784"/>
                    <a:pt x="128588" y="25487"/>
                  </a:cubicBezTo>
                  <a:cubicBezTo>
                    <a:pt x="128588" y="28447"/>
                    <a:pt x="129875" y="30249"/>
                    <a:pt x="132063" y="30249"/>
                  </a:cubicBezTo>
                  <a:cubicBezTo>
                    <a:pt x="132836" y="30249"/>
                    <a:pt x="133479" y="29992"/>
                    <a:pt x="133994" y="29348"/>
                  </a:cubicBezTo>
                  <a:lnTo>
                    <a:pt x="133994" y="29606"/>
                  </a:lnTo>
                  <a:cubicBezTo>
                    <a:pt x="133994" y="30507"/>
                    <a:pt x="133994" y="31794"/>
                    <a:pt x="131162" y="31922"/>
                  </a:cubicBezTo>
                  <a:lnTo>
                    <a:pt x="131806" y="33596"/>
                  </a:lnTo>
                  <a:lnTo>
                    <a:pt x="131935" y="33596"/>
                  </a:lnTo>
                  <a:cubicBezTo>
                    <a:pt x="134766" y="33596"/>
                    <a:pt x="136182" y="32180"/>
                    <a:pt x="136182" y="29219"/>
                  </a:cubicBezTo>
                  <a:lnTo>
                    <a:pt x="136182" y="21239"/>
                  </a:lnTo>
                  <a:lnTo>
                    <a:pt x="133994" y="21239"/>
                  </a:lnTo>
                  <a:lnTo>
                    <a:pt x="133994" y="21754"/>
                  </a:lnTo>
                  <a:cubicBezTo>
                    <a:pt x="133479" y="21239"/>
                    <a:pt x="132836" y="20982"/>
                    <a:pt x="132063" y="20982"/>
                  </a:cubicBezTo>
                  <a:close/>
                  <a:moveTo>
                    <a:pt x="113914" y="33210"/>
                  </a:moveTo>
                  <a:lnTo>
                    <a:pt x="113914" y="35398"/>
                  </a:lnTo>
                  <a:lnTo>
                    <a:pt x="116103" y="35398"/>
                  </a:lnTo>
                  <a:lnTo>
                    <a:pt x="116103" y="34239"/>
                  </a:lnTo>
                  <a:lnTo>
                    <a:pt x="116103" y="33210"/>
                  </a:lnTo>
                  <a:close/>
                  <a:moveTo>
                    <a:pt x="92934" y="38487"/>
                  </a:moveTo>
                  <a:cubicBezTo>
                    <a:pt x="93963" y="38487"/>
                    <a:pt x="94607" y="39517"/>
                    <a:pt x="94607" y="41061"/>
                  </a:cubicBezTo>
                  <a:cubicBezTo>
                    <a:pt x="94607" y="42606"/>
                    <a:pt x="93963" y="43636"/>
                    <a:pt x="92934" y="43636"/>
                  </a:cubicBezTo>
                  <a:cubicBezTo>
                    <a:pt x="91775" y="43636"/>
                    <a:pt x="91132" y="42606"/>
                    <a:pt x="91132" y="41061"/>
                  </a:cubicBezTo>
                  <a:cubicBezTo>
                    <a:pt x="91132" y="39517"/>
                    <a:pt x="91775" y="38487"/>
                    <a:pt x="92934" y="38487"/>
                  </a:cubicBezTo>
                  <a:close/>
                  <a:moveTo>
                    <a:pt x="131034" y="38487"/>
                  </a:moveTo>
                  <a:cubicBezTo>
                    <a:pt x="131806" y="38487"/>
                    <a:pt x="132321" y="38873"/>
                    <a:pt x="132578" y="39259"/>
                  </a:cubicBezTo>
                  <a:lnTo>
                    <a:pt x="132578" y="42735"/>
                  </a:lnTo>
                  <a:cubicBezTo>
                    <a:pt x="132192" y="43249"/>
                    <a:pt x="131806" y="43636"/>
                    <a:pt x="131034" y="43636"/>
                  </a:cubicBezTo>
                  <a:cubicBezTo>
                    <a:pt x="130261" y="43636"/>
                    <a:pt x="129360" y="43121"/>
                    <a:pt x="129360" y="40933"/>
                  </a:cubicBezTo>
                  <a:cubicBezTo>
                    <a:pt x="129360" y="38873"/>
                    <a:pt x="130261" y="38487"/>
                    <a:pt x="131034" y="38487"/>
                  </a:cubicBezTo>
                  <a:close/>
                  <a:moveTo>
                    <a:pt x="156133" y="38487"/>
                  </a:moveTo>
                  <a:cubicBezTo>
                    <a:pt x="157163" y="38487"/>
                    <a:pt x="157935" y="39517"/>
                    <a:pt x="157935" y="41061"/>
                  </a:cubicBezTo>
                  <a:cubicBezTo>
                    <a:pt x="157935" y="42606"/>
                    <a:pt x="157163" y="43636"/>
                    <a:pt x="156133" y="43636"/>
                  </a:cubicBezTo>
                  <a:cubicBezTo>
                    <a:pt x="154975" y="43636"/>
                    <a:pt x="154331" y="42606"/>
                    <a:pt x="154331" y="41061"/>
                  </a:cubicBezTo>
                  <a:cubicBezTo>
                    <a:pt x="154331" y="39517"/>
                    <a:pt x="154975" y="38487"/>
                    <a:pt x="156133" y="38487"/>
                  </a:cubicBezTo>
                  <a:close/>
                  <a:moveTo>
                    <a:pt x="175827" y="38487"/>
                  </a:moveTo>
                  <a:cubicBezTo>
                    <a:pt x="176599" y="38487"/>
                    <a:pt x="177114" y="39002"/>
                    <a:pt x="177371" y="39388"/>
                  </a:cubicBezTo>
                  <a:lnTo>
                    <a:pt x="177371" y="42863"/>
                  </a:lnTo>
                  <a:cubicBezTo>
                    <a:pt x="177114" y="43121"/>
                    <a:pt x="176728" y="43636"/>
                    <a:pt x="175827" y="43636"/>
                  </a:cubicBezTo>
                  <a:cubicBezTo>
                    <a:pt x="175055" y="43636"/>
                    <a:pt x="174154" y="43121"/>
                    <a:pt x="174154" y="40933"/>
                  </a:cubicBezTo>
                  <a:cubicBezTo>
                    <a:pt x="174154" y="38873"/>
                    <a:pt x="175055" y="38487"/>
                    <a:pt x="175827" y="38487"/>
                  </a:cubicBezTo>
                  <a:close/>
                  <a:moveTo>
                    <a:pt x="0" y="1"/>
                  </a:moveTo>
                  <a:lnTo>
                    <a:pt x="0" y="45438"/>
                  </a:lnTo>
                  <a:lnTo>
                    <a:pt x="36427" y="45438"/>
                  </a:lnTo>
                  <a:lnTo>
                    <a:pt x="36427" y="35012"/>
                  </a:lnTo>
                  <a:lnTo>
                    <a:pt x="13644" y="35012"/>
                  </a:lnTo>
                  <a:lnTo>
                    <a:pt x="13644" y="27546"/>
                  </a:lnTo>
                  <a:lnTo>
                    <a:pt x="29991" y="27546"/>
                  </a:lnTo>
                  <a:lnTo>
                    <a:pt x="29991" y="18021"/>
                  </a:lnTo>
                  <a:lnTo>
                    <a:pt x="13644" y="18021"/>
                  </a:lnTo>
                  <a:lnTo>
                    <a:pt x="13644" y="10556"/>
                  </a:lnTo>
                  <a:lnTo>
                    <a:pt x="31793" y="10556"/>
                  </a:lnTo>
                  <a:lnTo>
                    <a:pt x="25872" y="1"/>
                  </a:lnTo>
                  <a:close/>
                  <a:moveTo>
                    <a:pt x="30120" y="1"/>
                  </a:moveTo>
                  <a:lnTo>
                    <a:pt x="45952" y="27546"/>
                  </a:lnTo>
                  <a:lnTo>
                    <a:pt x="45952" y="45438"/>
                  </a:lnTo>
                  <a:lnTo>
                    <a:pt x="59596" y="45438"/>
                  </a:lnTo>
                  <a:lnTo>
                    <a:pt x="59596" y="27546"/>
                  </a:lnTo>
                  <a:lnTo>
                    <a:pt x="75428" y="1"/>
                  </a:lnTo>
                  <a:lnTo>
                    <a:pt x="60626" y="1"/>
                  </a:lnTo>
                  <a:lnTo>
                    <a:pt x="52903" y="14803"/>
                  </a:lnTo>
                  <a:lnTo>
                    <a:pt x="45180" y="1"/>
                  </a:lnTo>
                  <a:close/>
                  <a:moveTo>
                    <a:pt x="76844" y="36556"/>
                  </a:moveTo>
                  <a:lnTo>
                    <a:pt x="79290" y="45438"/>
                  </a:lnTo>
                  <a:lnTo>
                    <a:pt x="81092" y="45438"/>
                  </a:lnTo>
                  <a:lnTo>
                    <a:pt x="82121" y="41834"/>
                  </a:lnTo>
                  <a:cubicBezTo>
                    <a:pt x="82250" y="41319"/>
                    <a:pt x="82508" y="40160"/>
                    <a:pt x="82636" y="39903"/>
                  </a:cubicBezTo>
                  <a:cubicBezTo>
                    <a:pt x="82765" y="40289"/>
                    <a:pt x="82894" y="41061"/>
                    <a:pt x="83022" y="41705"/>
                  </a:cubicBezTo>
                  <a:lnTo>
                    <a:pt x="84052" y="45438"/>
                  </a:lnTo>
                  <a:lnTo>
                    <a:pt x="85983" y="45438"/>
                  </a:lnTo>
                  <a:lnTo>
                    <a:pt x="88429" y="36556"/>
                  </a:lnTo>
                  <a:lnTo>
                    <a:pt x="86240" y="36556"/>
                  </a:lnTo>
                  <a:lnTo>
                    <a:pt x="85468" y="39903"/>
                  </a:lnTo>
                  <a:cubicBezTo>
                    <a:pt x="85339" y="40675"/>
                    <a:pt x="85082" y="41576"/>
                    <a:pt x="85082" y="42091"/>
                  </a:cubicBezTo>
                  <a:cubicBezTo>
                    <a:pt x="84824" y="41319"/>
                    <a:pt x="84696" y="40418"/>
                    <a:pt x="84438" y="39903"/>
                  </a:cubicBezTo>
                  <a:lnTo>
                    <a:pt x="83537" y="36556"/>
                  </a:lnTo>
                  <a:lnTo>
                    <a:pt x="81735" y="36556"/>
                  </a:lnTo>
                  <a:lnTo>
                    <a:pt x="80834" y="39903"/>
                  </a:lnTo>
                  <a:cubicBezTo>
                    <a:pt x="80706" y="40418"/>
                    <a:pt x="80319" y="41447"/>
                    <a:pt x="80319" y="42091"/>
                  </a:cubicBezTo>
                  <a:cubicBezTo>
                    <a:pt x="80191" y="41447"/>
                    <a:pt x="79933" y="40418"/>
                    <a:pt x="79805" y="39903"/>
                  </a:cubicBezTo>
                  <a:lnTo>
                    <a:pt x="79032" y="36556"/>
                  </a:lnTo>
                  <a:close/>
                  <a:moveTo>
                    <a:pt x="102330" y="36427"/>
                  </a:moveTo>
                  <a:cubicBezTo>
                    <a:pt x="101558" y="36427"/>
                    <a:pt x="100914" y="36685"/>
                    <a:pt x="100399" y="37328"/>
                  </a:cubicBezTo>
                  <a:lnTo>
                    <a:pt x="100399" y="36556"/>
                  </a:lnTo>
                  <a:lnTo>
                    <a:pt x="98211" y="36556"/>
                  </a:lnTo>
                  <a:lnTo>
                    <a:pt x="98211" y="45438"/>
                  </a:lnTo>
                  <a:lnTo>
                    <a:pt x="100399" y="45438"/>
                  </a:lnTo>
                  <a:lnTo>
                    <a:pt x="100399" y="40675"/>
                  </a:lnTo>
                  <a:cubicBezTo>
                    <a:pt x="100399" y="39259"/>
                    <a:pt x="100914" y="38616"/>
                    <a:pt x="101944" y="38616"/>
                  </a:cubicBezTo>
                  <a:cubicBezTo>
                    <a:pt x="102459" y="38616"/>
                    <a:pt x="102973" y="38744"/>
                    <a:pt x="103488" y="39131"/>
                  </a:cubicBezTo>
                  <a:lnTo>
                    <a:pt x="104003" y="36942"/>
                  </a:lnTo>
                  <a:cubicBezTo>
                    <a:pt x="103617" y="36556"/>
                    <a:pt x="102973" y="36427"/>
                    <a:pt x="102330" y="36427"/>
                  </a:cubicBezTo>
                  <a:close/>
                  <a:moveTo>
                    <a:pt x="107221" y="32952"/>
                  </a:moveTo>
                  <a:lnTo>
                    <a:pt x="105162" y="34111"/>
                  </a:lnTo>
                  <a:lnTo>
                    <a:pt x="105162" y="45438"/>
                  </a:lnTo>
                  <a:lnTo>
                    <a:pt x="107221" y="45438"/>
                  </a:lnTo>
                  <a:lnTo>
                    <a:pt x="107221" y="42735"/>
                  </a:lnTo>
                  <a:lnTo>
                    <a:pt x="108380" y="41319"/>
                  </a:lnTo>
                  <a:lnTo>
                    <a:pt x="110310" y="45438"/>
                  </a:lnTo>
                  <a:lnTo>
                    <a:pt x="112627" y="45438"/>
                  </a:lnTo>
                  <a:lnTo>
                    <a:pt x="109924" y="39517"/>
                  </a:lnTo>
                  <a:lnTo>
                    <a:pt x="112370" y="36685"/>
                  </a:lnTo>
                  <a:lnTo>
                    <a:pt x="109795" y="36685"/>
                  </a:lnTo>
                  <a:lnTo>
                    <a:pt x="108122" y="38873"/>
                  </a:lnTo>
                  <a:cubicBezTo>
                    <a:pt x="107865" y="39259"/>
                    <a:pt x="107479" y="39645"/>
                    <a:pt x="107221" y="40032"/>
                  </a:cubicBezTo>
                  <a:lnTo>
                    <a:pt x="107221" y="32952"/>
                  </a:lnTo>
                  <a:close/>
                  <a:moveTo>
                    <a:pt x="113914" y="36556"/>
                  </a:moveTo>
                  <a:lnTo>
                    <a:pt x="113914" y="45438"/>
                  </a:lnTo>
                  <a:lnTo>
                    <a:pt x="116103" y="45438"/>
                  </a:lnTo>
                  <a:lnTo>
                    <a:pt x="116103" y="36556"/>
                  </a:lnTo>
                  <a:close/>
                  <a:moveTo>
                    <a:pt x="122538" y="36427"/>
                  </a:moveTo>
                  <a:cubicBezTo>
                    <a:pt x="121509" y="36427"/>
                    <a:pt x="120865" y="36814"/>
                    <a:pt x="120221" y="37328"/>
                  </a:cubicBezTo>
                  <a:lnTo>
                    <a:pt x="120221" y="36556"/>
                  </a:lnTo>
                  <a:lnTo>
                    <a:pt x="118162" y="36556"/>
                  </a:lnTo>
                  <a:lnTo>
                    <a:pt x="118162" y="45438"/>
                  </a:lnTo>
                  <a:lnTo>
                    <a:pt x="120350" y="45438"/>
                  </a:lnTo>
                  <a:lnTo>
                    <a:pt x="120350" y="40546"/>
                  </a:lnTo>
                  <a:cubicBezTo>
                    <a:pt x="120350" y="39131"/>
                    <a:pt x="120865" y="38358"/>
                    <a:pt x="122023" y="38358"/>
                  </a:cubicBezTo>
                  <a:cubicBezTo>
                    <a:pt x="123053" y="38358"/>
                    <a:pt x="123568" y="39131"/>
                    <a:pt x="123568" y="40546"/>
                  </a:cubicBezTo>
                  <a:lnTo>
                    <a:pt x="123568" y="45438"/>
                  </a:lnTo>
                  <a:lnTo>
                    <a:pt x="125756" y="45438"/>
                  </a:lnTo>
                  <a:lnTo>
                    <a:pt x="125756" y="40418"/>
                  </a:lnTo>
                  <a:cubicBezTo>
                    <a:pt x="125756" y="37843"/>
                    <a:pt x="124598" y="36427"/>
                    <a:pt x="122538" y="36427"/>
                  </a:cubicBezTo>
                  <a:close/>
                  <a:moveTo>
                    <a:pt x="140044" y="36556"/>
                  </a:moveTo>
                  <a:lnTo>
                    <a:pt x="142489" y="45309"/>
                  </a:lnTo>
                  <a:lnTo>
                    <a:pt x="142489" y="45438"/>
                  </a:lnTo>
                  <a:lnTo>
                    <a:pt x="144420" y="45438"/>
                  </a:lnTo>
                  <a:lnTo>
                    <a:pt x="145450" y="41834"/>
                  </a:lnTo>
                  <a:cubicBezTo>
                    <a:pt x="145579" y="41319"/>
                    <a:pt x="145707" y="40160"/>
                    <a:pt x="145836" y="39903"/>
                  </a:cubicBezTo>
                  <a:cubicBezTo>
                    <a:pt x="145965" y="40289"/>
                    <a:pt x="146222" y="41061"/>
                    <a:pt x="146351" y="41705"/>
                  </a:cubicBezTo>
                  <a:lnTo>
                    <a:pt x="147381" y="45438"/>
                  </a:lnTo>
                  <a:lnTo>
                    <a:pt x="149183" y="45438"/>
                  </a:lnTo>
                  <a:lnTo>
                    <a:pt x="151757" y="36556"/>
                  </a:lnTo>
                  <a:lnTo>
                    <a:pt x="149569" y="36556"/>
                  </a:lnTo>
                  <a:lnTo>
                    <a:pt x="148796" y="39903"/>
                  </a:lnTo>
                  <a:cubicBezTo>
                    <a:pt x="148539" y="40675"/>
                    <a:pt x="148410" y="41576"/>
                    <a:pt x="148282" y="42091"/>
                  </a:cubicBezTo>
                  <a:cubicBezTo>
                    <a:pt x="148153" y="41319"/>
                    <a:pt x="147895" y="40418"/>
                    <a:pt x="147767" y="39903"/>
                  </a:cubicBezTo>
                  <a:lnTo>
                    <a:pt x="146737" y="36556"/>
                  </a:lnTo>
                  <a:lnTo>
                    <a:pt x="144935" y="36556"/>
                  </a:lnTo>
                  <a:lnTo>
                    <a:pt x="144034" y="39903"/>
                  </a:lnTo>
                  <a:cubicBezTo>
                    <a:pt x="143905" y="40418"/>
                    <a:pt x="143648" y="41447"/>
                    <a:pt x="143519" y="42091"/>
                  </a:cubicBezTo>
                  <a:cubicBezTo>
                    <a:pt x="143390" y="41447"/>
                    <a:pt x="143133" y="40418"/>
                    <a:pt x="143004" y="39903"/>
                  </a:cubicBezTo>
                  <a:lnTo>
                    <a:pt x="142232" y="36556"/>
                  </a:lnTo>
                  <a:close/>
                  <a:moveTo>
                    <a:pt x="165530" y="36427"/>
                  </a:moveTo>
                  <a:cubicBezTo>
                    <a:pt x="164886" y="36427"/>
                    <a:pt x="164114" y="36685"/>
                    <a:pt x="163599" y="37328"/>
                  </a:cubicBezTo>
                  <a:lnTo>
                    <a:pt x="163599" y="36556"/>
                  </a:lnTo>
                  <a:lnTo>
                    <a:pt x="161411" y="36556"/>
                  </a:lnTo>
                  <a:lnTo>
                    <a:pt x="161411" y="45438"/>
                  </a:lnTo>
                  <a:lnTo>
                    <a:pt x="163599" y="45438"/>
                  </a:lnTo>
                  <a:lnTo>
                    <a:pt x="163599" y="40675"/>
                  </a:lnTo>
                  <a:cubicBezTo>
                    <a:pt x="163599" y="39259"/>
                    <a:pt x="164114" y="38616"/>
                    <a:pt x="165143" y="38616"/>
                  </a:cubicBezTo>
                  <a:cubicBezTo>
                    <a:pt x="165787" y="38616"/>
                    <a:pt x="166302" y="38744"/>
                    <a:pt x="166688" y="39131"/>
                  </a:cubicBezTo>
                  <a:lnTo>
                    <a:pt x="167203" y="36942"/>
                  </a:lnTo>
                  <a:cubicBezTo>
                    <a:pt x="166817" y="36556"/>
                    <a:pt x="166173" y="36427"/>
                    <a:pt x="165530" y="36427"/>
                  </a:cubicBezTo>
                  <a:close/>
                  <a:moveTo>
                    <a:pt x="170421" y="32952"/>
                  </a:moveTo>
                  <a:lnTo>
                    <a:pt x="168233" y="34111"/>
                  </a:lnTo>
                  <a:lnTo>
                    <a:pt x="168233" y="45438"/>
                  </a:lnTo>
                  <a:lnTo>
                    <a:pt x="170421" y="45438"/>
                  </a:lnTo>
                  <a:lnTo>
                    <a:pt x="170421" y="32952"/>
                  </a:lnTo>
                  <a:close/>
                  <a:moveTo>
                    <a:pt x="92934" y="36427"/>
                  </a:moveTo>
                  <a:cubicBezTo>
                    <a:pt x="90617" y="36427"/>
                    <a:pt x="88815" y="38358"/>
                    <a:pt x="88815" y="41061"/>
                  </a:cubicBezTo>
                  <a:cubicBezTo>
                    <a:pt x="88815" y="43636"/>
                    <a:pt x="90617" y="45695"/>
                    <a:pt x="92934" y="45695"/>
                  </a:cubicBezTo>
                  <a:cubicBezTo>
                    <a:pt x="95250" y="45695"/>
                    <a:pt x="96924" y="43636"/>
                    <a:pt x="96924" y="41061"/>
                  </a:cubicBezTo>
                  <a:cubicBezTo>
                    <a:pt x="96924" y="38358"/>
                    <a:pt x="95250" y="36427"/>
                    <a:pt x="92934" y="36427"/>
                  </a:cubicBezTo>
                  <a:close/>
                  <a:moveTo>
                    <a:pt x="156133" y="36427"/>
                  </a:moveTo>
                  <a:cubicBezTo>
                    <a:pt x="153816" y="36427"/>
                    <a:pt x="152143" y="38358"/>
                    <a:pt x="152143" y="41061"/>
                  </a:cubicBezTo>
                  <a:cubicBezTo>
                    <a:pt x="152143" y="43636"/>
                    <a:pt x="153816" y="45695"/>
                    <a:pt x="156133" y="45695"/>
                  </a:cubicBezTo>
                  <a:cubicBezTo>
                    <a:pt x="158450" y="45695"/>
                    <a:pt x="160123" y="43636"/>
                    <a:pt x="160123" y="41061"/>
                  </a:cubicBezTo>
                  <a:cubicBezTo>
                    <a:pt x="160123" y="38358"/>
                    <a:pt x="158450" y="36427"/>
                    <a:pt x="156133" y="36427"/>
                  </a:cubicBezTo>
                  <a:close/>
                  <a:moveTo>
                    <a:pt x="179560" y="32952"/>
                  </a:moveTo>
                  <a:lnTo>
                    <a:pt x="177371" y="33982"/>
                  </a:lnTo>
                  <a:lnTo>
                    <a:pt x="177371" y="37200"/>
                  </a:lnTo>
                  <a:cubicBezTo>
                    <a:pt x="176857" y="36685"/>
                    <a:pt x="176213" y="36427"/>
                    <a:pt x="175441" y="36427"/>
                  </a:cubicBezTo>
                  <a:cubicBezTo>
                    <a:pt x="173381" y="36427"/>
                    <a:pt x="171965" y="38101"/>
                    <a:pt x="171965" y="40933"/>
                  </a:cubicBezTo>
                  <a:cubicBezTo>
                    <a:pt x="171965" y="43893"/>
                    <a:pt x="173253" y="45695"/>
                    <a:pt x="175441" y="45695"/>
                  </a:cubicBezTo>
                  <a:cubicBezTo>
                    <a:pt x="176084" y="45695"/>
                    <a:pt x="176728" y="45309"/>
                    <a:pt x="177371" y="44794"/>
                  </a:cubicBezTo>
                  <a:lnTo>
                    <a:pt x="177371" y="45438"/>
                  </a:lnTo>
                  <a:lnTo>
                    <a:pt x="179560" y="45438"/>
                  </a:lnTo>
                  <a:lnTo>
                    <a:pt x="179560" y="32952"/>
                  </a:lnTo>
                  <a:close/>
                  <a:moveTo>
                    <a:pt x="130647" y="36427"/>
                  </a:moveTo>
                  <a:cubicBezTo>
                    <a:pt x="128459" y="36427"/>
                    <a:pt x="127172" y="38230"/>
                    <a:pt x="127172" y="40933"/>
                  </a:cubicBezTo>
                  <a:cubicBezTo>
                    <a:pt x="127172" y="43893"/>
                    <a:pt x="128459" y="45695"/>
                    <a:pt x="130519" y="45695"/>
                  </a:cubicBezTo>
                  <a:cubicBezTo>
                    <a:pt x="131291" y="45695"/>
                    <a:pt x="132063" y="45309"/>
                    <a:pt x="132578" y="44794"/>
                  </a:cubicBezTo>
                  <a:lnTo>
                    <a:pt x="132578" y="44923"/>
                  </a:lnTo>
                  <a:cubicBezTo>
                    <a:pt x="132578" y="45952"/>
                    <a:pt x="132578" y="47240"/>
                    <a:pt x="129746" y="47368"/>
                  </a:cubicBezTo>
                  <a:lnTo>
                    <a:pt x="129618" y="47368"/>
                  </a:lnTo>
                  <a:lnTo>
                    <a:pt x="130390" y="49042"/>
                  </a:lnTo>
                  <a:cubicBezTo>
                    <a:pt x="133350" y="49042"/>
                    <a:pt x="134766" y="47626"/>
                    <a:pt x="134766" y="44665"/>
                  </a:cubicBezTo>
                  <a:lnTo>
                    <a:pt x="134766" y="36685"/>
                  </a:lnTo>
                  <a:lnTo>
                    <a:pt x="132578" y="36685"/>
                  </a:lnTo>
                  <a:lnTo>
                    <a:pt x="132578" y="37200"/>
                  </a:lnTo>
                  <a:cubicBezTo>
                    <a:pt x="132063" y="36685"/>
                    <a:pt x="131291" y="36427"/>
                    <a:pt x="130647" y="36427"/>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745" name="Google Shape;745;p68"/>
          <p:cNvSpPr/>
          <p:nvPr/>
        </p:nvSpPr>
        <p:spPr>
          <a:xfrm>
            <a:off x="975545" y="2425132"/>
            <a:ext cx="1032845" cy="352220"/>
          </a:xfrm>
          <a:custGeom>
            <a:rect b="b" l="l" r="r" t="t"/>
            <a:pathLst>
              <a:path extrusionOk="0" h="81864" w="240057">
                <a:moveTo>
                  <a:pt x="157420" y="34883"/>
                </a:moveTo>
                <a:cubicBezTo>
                  <a:pt x="163341" y="34883"/>
                  <a:pt x="163470" y="40804"/>
                  <a:pt x="162569" y="44665"/>
                </a:cubicBezTo>
                <a:lnTo>
                  <a:pt x="147895" y="44665"/>
                </a:lnTo>
                <a:cubicBezTo>
                  <a:pt x="148925" y="40932"/>
                  <a:pt x="151885" y="34883"/>
                  <a:pt x="157420" y="34883"/>
                </a:cubicBezTo>
                <a:close/>
                <a:moveTo>
                  <a:pt x="48526" y="34625"/>
                </a:moveTo>
                <a:cubicBezTo>
                  <a:pt x="56121" y="34625"/>
                  <a:pt x="52774" y="46467"/>
                  <a:pt x="52130" y="48784"/>
                </a:cubicBezTo>
                <a:cubicBezTo>
                  <a:pt x="51487" y="51101"/>
                  <a:pt x="48655" y="59210"/>
                  <a:pt x="42091" y="59210"/>
                </a:cubicBezTo>
                <a:cubicBezTo>
                  <a:pt x="34368" y="59210"/>
                  <a:pt x="38100" y="47497"/>
                  <a:pt x="38744" y="45180"/>
                </a:cubicBezTo>
                <a:cubicBezTo>
                  <a:pt x="39387" y="42992"/>
                  <a:pt x="42219" y="34625"/>
                  <a:pt x="48526" y="34625"/>
                </a:cubicBezTo>
                <a:close/>
                <a:moveTo>
                  <a:pt x="94993" y="34496"/>
                </a:moveTo>
                <a:cubicBezTo>
                  <a:pt x="102716" y="34625"/>
                  <a:pt x="99369" y="46467"/>
                  <a:pt x="98726" y="48784"/>
                </a:cubicBezTo>
                <a:cubicBezTo>
                  <a:pt x="98082" y="51101"/>
                  <a:pt x="95250" y="59210"/>
                  <a:pt x="88686" y="59210"/>
                </a:cubicBezTo>
                <a:cubicBezTo>
                  <a:pt x="80963" y="59210"/>
                  <a:pt x="84696" y="47497"/>
                  <a:pt x="85339" y="45180"/>
                </a:cubicBezTo>
                <a:cubicBezTo>
                  <a:pt x="85983" y="42992"/>
                  <a:pt x="88815" y="34496"/>
                  <a:pt x="94993" y="34496"/>
                </a:cubicBezTo>
                <a:close/>
                <a:moveTo>
                  <a:pt x="215343" y="34496"/>
                </a:moveTo>
                <a:cubicBezTo>
                  <a:pt x="223066" y="34625"/>
                  <a:pt x="219719" y="46467"/>
                  <a:pt x="219075" y="48784"/>
                </a:cubicBezTo>
                <a:cubicBezTo>
                  <a:pt x="218432" y="51101"/>
                  <a:pt x="215600" y="59210"/>
                  <a:pt x="209035" y="59210"/>
                </a:cubicBezTo>
                <a:cubicBezTo>
                  <a:pt x="201312" y="59210"/>
                  <a:pt x="205045" y="47497"/>
                  <a:pt x="205689" y="45180"/>
                </a:cubicBezTo>
                <a:cubicBezTo>
                  <a:pt x="206332" y="42992"/>
                  <a:pt x="209035" y="34496"/>
                  <a:pt x="215343" y="34496"/>
                </a:cubicBezTo>
                <a:close/>
                <a:moveTo>
                  <a:pt x="126400" y="35140"/>
                </a:moveTo>
                <a:cubicBezTo>
                  <a:pt x="134251" y="35140"/>
                  <a:pt x="131548" y="46724"/>
                  <a:pt x="130905" y="49041"/>
                </a:cubicBezTo>
                <a:cubicBezTo>
                  <a:pt x="130390" y="51358"/>
                  <a:pt x="127558" y="59596"/>
                  <a:pt x="121766" y="59596"/>
                </a:cubicBezTo>
                <a:cubicBezTo>
                  <a:pt x="114686" y="59596"/>
                  <a:pt x="117003" y="47754"/>
                  <a:pt x="117647" y="45437"/>
                </a:cubicBezTo>
                <a:cubicBezTo>
                  <a:pt x="118548" y="41833"/>
                  <a:pt x="120607" y="35140"/>
                  <a:pt x="126400" y="35140"/>
                </a:cubicBezTo>
                <a:close/>
                <a:moveTo>
                  <a:pt x="236066" y="52774"/>
                </a:moveTo>
                <a:cubicBezTo>
                  <a:pt x="233878" y="52774"/>
                  <a:pt x="232204" y="54576"/>
                  <a:pt x="232204" y="56764"/>
                </a:cubicBezTo>
                <a:cubicBezTo>
                  <a:pt x="232204" y="58953"/>
                  <a:pt x="233878" y="60626"/>
                  <a:pt x="236066" y="60626"/>
                </a:cubicBezTo>
                <a:cubicBezTo>
                  <a:pt x="238254" y="60626"/>
                  <a:pt x="240056" y="58824"/>
                  <a:pt x="240056" y="56764"/>
                </a:cubicBezTo>
                <a:cubicBezTo>
                  <a:pt x="240056" y="54576"/>
                  <a:pt x="238254" y="52774"/>
                  <a:pt x="236066" y="52774"/>
                </a:cubicBezTo>
                <a:close/>
                <a:moveTo>
                  <a:pt x="72854" y="10813"/>
                </a:moveTo>
                <a:cubicBezTo>
                  <a:pt x="72854" y="10813"/>
                  <a:pt x="64230" y="48269"/>
                  <a:pt x="63457" y="52645"/>
                </a:cubicBezTo>
                <a:cubicBezTo>
                  <a:pt x="62299" y="59596"/>
                  <a:pt x="65903" y="60626"/>
                  <a:pt x="67834" y="60883"/>
                </a:cubicBezTo>
                <a:cubicBezTo>
                  <a:pt x="68992" y="61098"/>
                  <a:pt x="70022" y="61169"/>
                  <a:pt x="70880" y="61169"/>
                </a:cubicBezTo>
                <a:cubicBezTo>
                  <a:pt x="72596" y="61169"/>
                  <a:pt x="73626" y="60883"/>
                  <a:pt x="73626" y="60883"/>
                </a:cubicBezTo>
                <a:lnTo>
                  <a:pt x="74012" y="58566"/>
                </a:lnTo>
                <a:lnTo>
                  <a:pt x="74012" y="58566"/>
                </a:lnTo>
                <a:cubicBezTo>
                  <a:pt x="74012" y="58566"/>
                  <a:pt x="73288" y="58784"/>
                  <a:pt x="72274" y="58784"/>
                </a:cubicBezTo>
                <a:cubicBezTo>
                  <a:pt x="71937" y="58784"/>
                  <a:pt x="71567" y="58759"/>
                  <a:pt x="71180" y="58695"/>
                </a:cubicBezTo>
                <a:cubicBezTo>
                  <a:pt x="68864" y="58309"/>
                  <a:pt x="68606" y="57022"/>
                  <a:pt x="69121" y="53289"/>
                </a:cubicBezTo>
                <a:cubicBezTo>
                  <a:pt x="69765" y="48913"/>
                  <a:pt x="78903" y="10813"/>
                  <a:pt x="78903" y="10813"/>
                </a:cubicBezTo>
                <a:close/>
                <a:moveTo>
                  <a:pt x="180589" y="10813"/>
                </a:moveTo>
                <a:cubicBezTo>
                  <a:pt x="180589" y="10813"/>
                  <a:pt x="171836" y="48269"/>
                  <a:pt x="171064" y="52645"/>
                </a:cubicBezTo>
                <a:cubicBezTo>
                  <a:pt x="169906" y="59596"/>
                  <a:pt x="173510" y="60626"/>
                  <a:pt x="175441" y="60883"/>
                </a:cubicBezTo>
                <a:cubicBezTo>
                  <a:pt x="176642" y="61098"/>
                  <a:pt x="177700" y="61169"/>
                  <a:pt x="178577" y="61169"/>
                </a:cubicBezTo>
                <a:cubicBezTo>
                  <a:pt x="180332" y="61169"/>
                  <a:pt x="181361" y="60883"/>
                  <a:pt x="181361" y="60883"/>
                </a:cubicBezTo>
                <a:lnTo>
                  <a:pt x="181748" y="58566"/>
                </a:lnTo>
                <a:lnTo>
                  <a:pt x="181748" y="58566"/>
                </a:lnTo>
                <a:cubicBezTo>
                  <a:pt x="181747" y="58566"/>
                  <a:pt x="180951" y="58784"/>
                  <a:pt x="179901" y="58784"/>
                </a:cubicBezTo>
                <a:cubicBezTo>
                  <a:pt x="179551" y="58784"/>
                  <a:pt x="179173" y="58759"/>
                  <a:pt x="178787" y="58695"/>
                </a:cubicBezTo>
                <a:cubicBezTo>
                  <a:pt x="176599" y="58309"/>
                  <a:pt x="176213" y="57022"/>
                  <a:pt x="176728" y="53289"/>
                </a:cubicBezTo>
                <a:cubicBezTo>
                  <a:pt x="177500" y="48913"/>
                  <a:pt x="186639" y="10813"/>
                  <a:pt x="186639" y="10813"/>
                </a:cubicBezTo>
                <a:close/>
                <a:moveTo>
                  <a:pt x="193847" y="10813"/>
                </a:moveTo>
                <a:cubicBezTo>
                  <a:pt x="193847" y="10813"/>
                  <a:pt x="185223" y="48269"/>
                  <a:pt x="184451" y="52645"/>
                </a:cubicBezTo>
                <a:cubicBezTo>
                  <a:pt x="183292" y="59596"/>
                  <a:pt x="186768" y="60626"/>
                  <a:pt x="188827" y="60883"/>
                </a:cubicBezTo>
                <a:cubicBezTo>
                  <a:pt x="189985" y="61098"/>
                  <a:pt x="191015" y="61169"/>
                  <a:pt x="191873" y="61169"/>
                </a:cubicBezTo>
                <a:cubicBezTo>
                  <a:pt x="193590" y="61169"/>
                  <a:pt x="194619" y="60883"/>
                  <a:pt x="194619" y="60883"/>
                </a:cubicBezTo>
                <a:lnTo>
                  <a:pt x="195005" y="58566"/>
                </a:lnTo>
                <a:lnTo>
                  <a:pt x="195005" y="58566"/>
                </a:lnTo>
                <a:cubicBezTo>
                  <a:pt x="195005" y="58566"/>
                  <a:pt x="194281" y="58784"/>
                  <a:pt x="193213" y="58784"/>
                </a:cubicBezTo>
                <a:cubicBezTo>
                  <a:pt x="192857" y="58784"/>
                  <a:pt x="192463" y="58759"/>
                  <a:pt x="192045" y="58695"/>
                </a:cubicBezTo>
                <a:cubicBezTo>
                  <a:pt x="189857" y="58309"/>
                  <a:pt x="189599" y="57022"/>
                  <a:pt x="190114" y="53289"/>
                </a:cubicBezTo>
                <a:cubicBezTo>
                  <a:pt x="190758" y="48913"/>
                  <a:pt x="199897" y="10813"/>
                  <a:pt x="199897" y="10813"/>
                </a:cubicBezTo>
                <a:close/>
                <a:moveTo>
                  <a:pt x="47368" y="31793"/>
                </a:moveTo>
                <a:cubicBezTo>
                  <a:pt x="38486" y="31793"/>
                  <a:pt x="33467" y="39130"/>
                  <a:pt x="31922" y="46081"/>
                </a:cubicBezTo>
                <a:cubicBezTo>
                  <a:pt x="29862" y="56121"/>
                  <a:pt x="32952" y="61913"/>
                  <a:pt x="41190" y="61913"/>
                </a:cubicBezTo>
                <a:cubicBezTo>
                  <a:pt x="44794" y="61913"/>
                  <a:pt x="47625" y="60883"/>
                  <a:pt x="51101" y="57665"/>
                </a:cubicBezTo>
                <a:lnTo>
                  <a:pt x="52645" y="60883"/>
                </a:lnTo>
                <a:lnTo>
                  <a:pt x="55606" y="60883"/>
                </a:lnTo>
                <a:lnTo>
                  <a:pt x="61784" y="32694"/>
                </a:lnTo>
                <a:lnTo>
                  <a:pt x="55606" y="32694"/>
                </a:lnTo>
                <a:lnTo>
                  <a:pt x="54833" y="35526"/>
                </a:lnTo>
                <a:lnTo>
                  <a:pt x="54705" y="35526"/>
                </a:lnTo>
                <a:cubicBezTo>
                  <a:pt x="53160" y="32694"/>
                  <a:pt x="50328" y="31793"/>
                  <a:pt x="47368" y="31793"/>
                </a:cubicBezTo>
                <a:close/>
                <a:moveTo>
                  <a:pt x="94092" y="31793"/>
                </a:moveTo>
                <a:cubicBezTo>
                  <a:pt x="85210" y="31793"/>
                  <a:pt x="80062" y="39130"/>
                  <a:pt x="78646" y="46081"/>
                </a:cubicBezTo>
                <a:cubicBezTo>
                  <a:pt x="76458" y="56121"/>
                  <a:pt x="79547" y="61913"/>
                  <a:pt x="87914" y="61913"/>
                </a:cubicBezTo>
                <a:cubicBezTo>
                  <a:pt x="91518" y="61913"/>
                  <a:pt x="94221" y="60883"/>
                  <a:pt x="97825" y="57665"/>
                </a:cubicBezTo>
                <a:lnTo>
                  <a:pt x="99369" y="60883"/>
                </a:lnTo>
                <a:lnTo>
                  <a:pt x="102201" y="60883"/>
                </a:lnTo>
                <a:lnTo>
                  <a:pt x="108379" y="32694"/>
                </a:lnTo>
                <a:lnTo>
                  <a:pt x="102201" y="32694"/>
                </a:lnTo>
                <a:lnTo>
                  <a:pt x="101557" y="35526"/>
                </a:lnTo>
                <a:lnTo>
                  <a:pt x="101300" y="35526"/>
                </a:lnTo>
                <a:cubicBezTo>
                  <a:pt x="99755" y="32694"/>
                  <a:pt x="96924" y="31793"/>
                  <a:pt x="94092" y="31793"/>
                </a:cubicBezTo>
                <a:close/>
                <a:moveTo>
                  <a:pt x="157935" y="31922"/>
                </a:moveTo>
                <a:cubicBezTo>
                  <a:pt x="150212" y="31922"/>
                  <a:pt x="143261" y="37071"/>
                  <a:pt x="141588" y="45309"/>
                </a:cubicBezTo>
                <a:cubicBezTo>
                  <a:pt x="138885" y="59339"/>
                  <a:pt x="149311" y="61913"/>
                  <a:pt x="153687" y="61913"/>
                </a:cubicBezTo>
                <a:cubicBezTo>
                  <a:pt x="156905" y="61913"/>
                  <a:pt x="159995" y="60883"/>
                  <a:pt x="162569" y="58953"/>
                </a:cubicBezTo>
                <a:lnTo>
                  <a:pt x="160509" y="56636"/>
                </a:lnTo>
                <a:cubicBezTo>
                  <a:pt x="158965" y="57665"/>
                  <a:pt x="157163" y="58309"/>
                  <a:pt x="155103" y="58309"/>
                </a:cubicBezTo>
                <a:cubicBezTo>
                  <a:pt x="147895" y="58309"/>
                  <a:pt x="146866" y="52131"/>
                  <a:pt x="147252" y="47883"/>
                </a:cubicBezTo>
                <a:lnTo>
                  <a:pt x="167975" y="47883"/>
                </a:lnTo>
                <a:cubicBezTo>
                  <a:pt x="170163" y="40932"/>
                  <a:pt x="167846" y="31922"/>
                  <a:pt x="157935" y="31922"/>
                </a:cubicBezTo>
                <a:close/>
                <a:moveTo>
                  <a:pt x="214442" y="31793"/>
                </a:moveTo>
                <a:cubicBezTo>
                  <a:pt x="205560" y="31793"/>
                  <a:pt x="200540" y="39130"/>
                  <a:pt x="198996" y="46081"/>
                </a:cubicBezTo>
                <a:cubicBezTo>
                  <a:pt x="196807" y="56121"/>
                  <a:pt x="199897" y="61913"/>
                  <a:pt x="208263" y="61913"/>
                </a:cubicBezTo>
                <a:cubicBezTo>
                  <a:pt x="211867" y="61913"/>
                  <a:pt x="214570" y="60883"/>
                  <a:pt x="218174" y="57665"/>
                </a:cubicBezTo>
                <a:lnTo>
                  <a:pt x="219719" y="60883"/>
                </a:lnTo>
                <a:lnTo>
                  <a:pt x="222551" y="60883"/>
                </a:lnTo>
                <a:lnTo>
                  <a:pt x="228729" y="32694"/>
                </a:lnTo>
                <a:lnTo>
                  <a:pt x="222551" y="32694"/>
                </a:lnTo>
                <a:lnTo>
                  <a:pt x="221778" y="35526"/>
                </a:lnTo>
                <a:lnTo>
                  <a:pt x="221650" y="35526"/>
                </a:lnTo>
                <a:cubicBezTo>
                  <a:pt x="220105" y="32694"/>
                  <a:pt x="217273" y="31793"/>
                  <a:pt x="214442" y="31793"/>
                </a:cubicBezTo>
                <a:close/>
                <a:moveTo>
                  <a:pt x="118934" y="10941"/>
                </a:moveTo>
                <a:cubicBezTo>
                  <a:pt x="118934" y="10941"/>
                  <a:pt x="109924" y="49814"/>
                  <a:pt x="107478" y="61269"/>
                </a:cubicBezTo>
                <a:lnTo>
                  <a:pt x="111082" y="61269"/>
                </a:lnTo>
                <a:lnTo>
                  <a:pt x="113914" y="58051"/>
                </a:lnTo>
                <a:cubicBezTo>
                  <a:pt x="116102" y="61269"/>
                  <a:pt x="118419" y="62170"/>
                  <a:pt x="122152" y="62170"/>
                </a:cubicBezTo>
                <a:cubicBezTo>
                  <a:pt x="130390" y="62170"/>
                  <a:pt x="135925" y="56378"/>
                  <a:pt x="137984" y="46338"/>
                </a:cubicBezTo>
                <a:cubicBezTo>
                  <a:pt x="139529" y="39259"/>
                  <a:pt x="137598" y="32051"/>
                  <a:pt x="128717" y="32051"/>
                </a:cubicBezTo>
                <a:cubicBezTo>
                  <a:pt x="125241" y="32051"/>
                  <a:pt x="121637" y="33595"/>
                  <a:pt x="119835" y="36170"/>
                </a:cubicBezTo>
                <a:lnTo>
                  <a:pt x="119578" y="36170"/>
                </a:lnTo>
                <a:lnTo>
                  <a:pt x="125370" y="10941"/>
                </a:lnTo>
                <a:close/>
                <a:moveTo>
                  <a:pt x="37714" y="1"/>
                </a:moveTo>
                <a:cubicBezTo>
                  <a:pt x="33981" y="1"/>
                  <a:pt x="30377" y="1545"/>
                  <a:pt x="27803" y="4119"/>
                </a:cubicBezTo>
                <a:cubicBezTo>
                  <a:pt x="23813" y="7981"/>
                  <a:pt x="22783" y="12486"/>
                  <a:pt x="21625" y="17635"/>
                </a:cubicBezTo>
                <a:lnTo>
                  <a:pt x="18021" y="32952"/>
                </a:lnTo>
                <a:lnTo>
                  <a:pt x="7852" y="32952"/>
                </a:lnTo>
                <a:lnTo>
                  <a:pt x="7337" y="35397"/>
                </a:lnTo>
                <a:lnTo>
                  <a:pt x="17377" y="35397"/>
                </a:lnTo>
                <a:lnTo>
                  <a:pt x="10169" y="67576"/>
                </a:lnTo>
                <a:cubicBezTo>
                  <a:pt x="8882" y="73111"/>
                  <a:pt x="8367" y="74656"/>
                  <a:pt x="6436" y="77101"/>
                </a:cubicBezTo>
                <a:cubicBezTo>
                  <a:pt x="5278" y="78646"/>
                  <a:pt x="3862" y="79418"/>
                  <a:pt x="1802" y="79676"/>
                </a:cubicBezTo>
                <a:cubicBezTo>
                  <a:pt x="1545" y="79805"/>
                  <a:pt x="1030" y="79805"/>
                  <a:pt x="644" y="79805"/>
                </a:cubicBezTo>
                <a:lnTo>
                  <a:pt x="0" y="81864"/>
                </a:lnTo>
                <a:lnTo>
                  <a:pt x="1287" y="81864"/>
                </a:lnTo>
                <a:cubicBezTo>
                  <a:pt x="5149" y="81864"/>
                  <a:pt x="8624" y="80448"/>
                  <a:pt x="11327" y="77745"/>
                </a:cubicBezTo>
                <a:cubicBezTo>
                  <a:pt x="15318" y="73884"/>
                  <a:pt x="16347" y="69379"/>
                  <a:pt x="17506" y="64230"/>
                </a:cubicBezTo>
                <a:lnTo>
                  <a:pt x="24070" y="35269"/>
                </a:lnTo>
                <a:lnTo>
                  <a:pt x="34496" y="35269"/>
                </a:lnTo>
                <a:lnTo>
                  <a:pt x="35011" y="32823"/>
                </a:lnTo>
                <a:lnTo>
                  <a:pt x="24714" y="32823"/>
                </a:lnTo>
                <a:lnTo>
                  <a:pt x="28833" y="14288"/>
                </a:lnTo>
                <a:cubicBezTo>
                  <a:pt x="30120" y="8625"/>
                  <a:pt x="30764" y="6308"/>
                  <a:pt x="32952" y="4119"/>
                </a:cubicBezTo>
                <a:cubicBezTo>
                  <a:pt x="34110" y="3090"/>
                  <a:pt x="35011" y="2446"/>
                  <a:pt x="36556" y="2060"/>
                </a:cubicBezTo>
                <a:cubicBezTo>
                  <a:pt x="36985" y="1931"/>
                  <a:pt x="37485" y="1888"/>
                  <a:pt x="37962" y="1888"/>
                </a:cubicBezTo>
                <a:cubicBezTo>
                  <a:pt x="38916" y="1888"/>
                  <a:pt x="39774" y="2060"/>
                  <a:pt x="39774" y="2060"/>
                </a:cubicBezTo>
                <a:lnTo>
                  <a:pt x="40160" y="129"/>
                </a:lnTo>
                <a:cubicBezTo>
                  <a:pt x="39259" y="1"/>
                  <a:pt x="37714" y="1"/>
                  <a:pt x="37714" y="1"/>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46" name="Google Shape;746;p68"/>
          <p:cNvPicPr preferRelativeResize="0"/>
          <p:nvPr/>
        </p:nvPicPr>
        <p:blipFill>
          <a:blip r:embed="rId15">
            <a:alphaModFix/>
          </a:blip>
          <a:stretch>
            <a:fillRect/>
          </a:stretch>
        </p:blipFill>
        <p:spPr>
          <a:xfrm>
            <a:off x="4177519" y="3412204"/>
            <a:ext cx="860175" cy="664687"/>
          </a:xfrm>
          <a:prstGeom prst="rect">
            <a:avLst/>
          </a:prstGeom>
          <a:noFill/>
          <a:ln>
            <a:noFill/>
          </a:ln>
        </p:spPr>
      </p:pic>
      <p:pic>
        <p:nvPicPr>
          <p:cNvPr id="747" name="Google Shape;747;p68"/>
          <p:cNvPicPr preferRelativeResize="0"/>
          <p:nvPr/>
        </p:nvPicPr>
        <p:blipFill>
          <a:blip r:embed="rId16">
            <a:alphaModFix/>
          </a:blip>
          <a:stretch>
            <a:fillRect/>
          </a:stretch>
        </p:blipFill>
        <p:spPr>
          <a:xfrm>
            <a:off x="3815137" y="2601055"/>
            <a:ext cx="1175682" cy="677982"/>
          </a:xfrm>
          <a:prstGeom prst="rect">
            <a:avLst/>
          </a:prstGeom>
          <a:noFill/>
          <a:ln>
            <a:noFill/>
          </a:ln>
        </p:spPr>
      </p:pic>
      <p:sp>
        <p:nvSpPr>
          <p:cNvPr id="748" name="Google Shape;748;p68"/>
          <p:cNvSpPr/>
          <p:nvPr/>
        </p:nvSpPr>
        <p:spPr>
          <a:xfrm>
            <a:off x="2286729" y="3393956"/>
            <a:ext cx="1637134" cy="209894"/>
          </a:xfrm>
          <a:custGeom>
            <a:rect b="b" l="l" r="r" t="t"/>
            <a:pathLst>
              <a:path extrusionOk="0" h="32180" w="250998">
                <a:moveTo>
                  <a:pt x="199639" y="2060"/>
                </a:moveTo>
                <a:lnTo>
                  <a:pt x="196936" y="4248"/>
                </a:lnTo>
                <a:lnTo>
                  <a:pt x="196936" y="4376"/>
                </a:lnTo>
                <a:lnTo>
                  <a:pt x="199253" y="6951"/>
                </a:lnTo>
                <a:lnTo>
                  <a:pt x="199511" y="6951"/>
                </a:lnTo>
                <a:lnTo>
                  <a:pt x="202214" y="4634"/>
                </a:lnTo>
                <a:lnTo>
                  <a:pt x="202214" y="4505"/>
                </a:lnTo>
                <a:lnTo>
                  <a:pt x="199768" y="2060"/>
                </a:lnTo>
                <a:close/>
                <a:moveTo>
                  <a:pt x="122410" y="4119"/>
                </a:moveTo>
                <a:lnTo>
                  <a:pt x="124340" y="5792"/>
                </a:lnTo>
                <a:lnTo>
                  <a:pt x="124340" y="10941"/>
                </a:lnTo>
                <a:cubicBezTo>
                  <a:pt x="123954" y="11327"/>
                  <a:pt x="123439" y="11713"/>
                  <a:pt x="122667" y="11713"/>
                </a:cubicBezTo>
                <a:cubicBezTo>
                  <a:pt x="122024" y="11713"/>
                  <a:pt x="121380" y="11327"/>
                  <a:pt x="121122" y="10941"/>
                </a:cubicBezTo>
                <a:lnTo>
                  <a:pt x="121122" y="5020"/>
                </a:lnTo>
                <a:lnTo>
                  <a:pt x="122410" y="4119"/>
                </a:lnTo>
                <a:close/>
                <a:moveTo>
                  <a:pt x="124340" y="11456"/>
                </a:moveTo>
                <a:lnTo>
                  <a:pt x="124340" y="14931"/>
                </a:lnTo>
                <a:cubicBezTo>
                  <a:pt x="124083" y="14674"/>
                  <a:pt x="123439" y="14288"/>
                  <a:pt x="122667" y="14288"/>
                </a:cubicBezTo>
                <a:cubicBezTo>
                  <a:pt x="122024" y="14288"/>
                  <a:pt x="121380" y="14674"/>
                  <a:pt x="121122" y="14931"/>
                </a:cubicBezTo>
                <a:lnTo>
                  <a:pt x="121122" y="11456"/>
                </a:lnTo>
                <a:cubicBezTo>
                  <a:pt x="121380" y="11713"/>
                  <a:pt x="122024" y="12099"/>
                  <a:pt x="122667" y="12099"/>
                </a:cubicBezTo>
                <a:cubicBezTo>
                  <a:pt x="123439" y="12099"/>
                  <a:pt x="124083" y="11713"/>
                  <a:pt x="124340" y="11456"/>
                </a:cubicBezTo>
                <a:close/>
                <a:moveTo>
                  <a:pt x="243660" y="10297"/>
                </a:moveTo>
                <a:cubicBezTo>
                  <a:pt x="244175" y="11584"/>
                  <a:pt x="245720" y="12614"/>
                  <a:pt x="247136" y="12614"/>
                </a:cubicBezTo>
                <a:cubicBezTo>
                  <a:pt x="248165" y="12614"/>
                  <a:pt x="248680" y="12486"/>
                  <a:pt x="249324" y="12099"/>
                </a:cubicBezTo>
                <a:lnTo>
                  <a:pt x="249324" y="12099"/>
                </a:lnTo>
                <a:cubicBezTo>
                  <a:pt x="248423" y="13644"/>
                  <a:pt x="246363" y="15317"/>
                  <a:pt x="245076" y="16090"/>
                </a:cubicBezTo>
                <a:lnTo>
                  <a:pt x="243660" y="14931"/>
                </a:lnTo>
                <a:lnTo>
                  <a:pt x="243660" y="10297"/>
                </a:lnTo>
                <a:close/>
                <a:moveTo>
                  <a:pt x="39774" y="10683"/>
                </a:moveTo>
                <a:lnTo>
                  <a:pt x="42863" y="15317"/>
                </a:lnTo>
                <a:lnTo>
                  <a:pt x="39516" y="17248"/>
                </a:lnTo>
                <a:lnTo>
                  <a:pt x="39516" y="10812"/>
                </a:lnTo>
                <a:lnTo>
                  <a:pt x="39774" y="10683"/>
                </a:lnTo>
                <a:close/>
                <a:moveTo>
                  <a:pt x="75814" y="10683"/>
                </a:moveTo>
                <a:lnTo>
                  <a:pt x="78775" y="15317"/>
                </a:lnTo>
                <a:lnTo>
                  <a:pt x="75557" y="17248"/>
                </a:lnTo>
                <a:lnTo>
                  <a:pt x="75557" y="10812"/>
                </a:lnTo>
                <a:lnTo>
                  <a:pt x="75814" y="10683"/>
                </a:lnTo>
                <a:close/>
                <a:moveTo>
                  <a:pt x="231947" y="10683"/>
                </a:moveTo>
                <a:lnTo>
                  <a:pt x="234908" y="15317"/>
                </a:lnTo>
                <a:lnTo>
                  <a:pt x="231690" y="17248"/>
                </a:lnTo>
                <a:lnTo>
                  <a:pt x="231690" y="10812"/>
                </a:lnTo>
                <a:lnTo>
                  <a:pt x="231947" y="10683"/>
                </a:lnTo>
                <a:close/>
                <a:moveTo>
                  <a:pt x="6951" y="9654"/>
                </a:moveTo>
                <a:lnTo>
                  <a:pt x="6951" y="17892"/>
                </a:lnTo>
                <a:lnTo>
                  <a:pt x="5278" y="18793"/>
                </a:lnTo>
                <a:cubicBezTo>
                  <a:pt x="4377" y="17505"/>
                  <a:pt x="3862" y="15961"/>
                  <a:pt x="3862" y="13644"/>
                </a:cubicBezTo>
                <a:cubicBezTo>
                  <a:pt x="3862" y="12743"/>
                  <a:pt x="3862" y="11713"/>
                  <a:pt x="4119" y="10941"/>
                </a:cubicBezTo>
                <a:lnTo>
                  <a:pt x="6951" y="9654"/>
                </a:lnTo>
                <a:close/>
                <a:moveTo>
                  <a:pt x="183292" y="9654"/>
                </a:moveTo>
                <a:lnTo>
                  <a:pt x="183164" y="17892"/>
                </a:lnTo>
                <a:lnTo>
                  <a:pt x="181490" y="18793"/>
                </a:lnTo>
                <a:cubicBezTo>
                  <a:pt x="180461" y="17505"/>
                  <a:pt x="179946" y="15961"/>
                  <a:pt x="179946" y="13644"/>
                </a:cubicBezTo>
                <a:cubicBezTo>
                  <a:pt x="179946" y="12743"/>
                  <a:pt x="180075" y="11713"/>
                  <a:pt x="180332" y="10941"/>
                </a:cubicBezTo>
                <a:lnTo>
                  <a:pt x="183292" y="9654"/>
                </a:lnTo>
                <a:close/>
                <a:moveTo>
                  <a:pt x="135667" y="10555"/>
                </a:moveTo>
                <a:lnTo>
                  <a:pt x="139014" y="12872"/>
                </a:lnTo>
                <a:lnTo>
                  <a:pt x="139014" y="22397"/>
                </a:lnTo>
                <a:lnTo>
                  <a:pt x="135667" y="20080"/>
                </a:lnTo>
                <a:lnTo>
                  <a:pt x="135667" y="10555"/>
                </a:lnTo>
                <a:close/>
                <a:moveTo>
                  <a:pt x="245334" y="16604"/>
                </a:moveTo>
                <a:lnTo>
                  <a:pt x="246878" y="17892"/>
                </a:lnTo>
                <a:lnTo>
                  <a:pt x="247007" y="22783"/>
                </a:lnTo>
                <a:cubicBezTo>
                  <a:pt x="246363" y="21238"/>
                  <a:pt x="244690" y="20208"/>
                  <a:pt x="243145" y="20208"/>
                </a:cubicBezTo>
                <a:cubicBezTo>
                  <a:pt x="242631" y="20208"/>
                  <a:pt x="241601" y="20208"/>
                  <a:pt x="240442" y="20852"/>
                </a:cubicBezTo>
                <a:cubicBezTo>
                  <a:pt x="241215" y="19822"/>
                  <a:pt x="243017" y="17892"/>
                  <a:pt x="245334" y="16604"/>
                </a:cubicBezTo>
                <a:close/>
                <a:moveTo>
                  <a:pt x="122667" y="14802"/>
                </a:moveTo>
                <a:cubicBezTo>
                  <a:pt x="123439" y="14802"/>
                  <a:pt x="123954" y="15189"/>
                  <a:pt x="124340" y="15446"/>
                </a:cubicBezTo>
                <a:lnTo>
                  <a:pt x="124340" y="21109"/>
                </a:lnTo>
                <a:cubicBezTo>
                  <a:pt x="124340" y="22268"/>
                  <a:pt x="123697" y="23298"/>
                  <a:pt x="122152" y="23298"/>
                </a:cubicBezTo>
                <a:lnTo>
                  <a:pt x="121122" y="23298"/>
                </a:lnTo>
                <a:lnTo>
                  <a:pt x="121122" y="15446"/>
                </a:lnTo>
                <a:cubicBezTo>
                  <a:pt x="121380" y="15189"/>
                  <a:pt x="122024" y="14802"/>
                  <a:pt x="122667" y="14802"/>
                </a:cubicBezTo>
                <a:close/>
                <a:moveTo>
                  <a:pt x="148024" y="8753"/>
                </a:moveTo>
                <a:lnTo>
                  <a:pt x="144034" y="11456"/>
                </a:lnTo>
                <a:lnTo>
                  <a:pt x="144163" y="11713"/>
                </a:lnTo>
                <a:lnTo>
                  <a:pt x="145192" y="11070"/>
                </a:lnTo>
                <a:lnTo>
                  <a:pt x="146608" y="12486"/>
                </a:lnTo>
                <a:lnTo>
                  <a:pt x="146608" y="20852"/>
                </a:lnTo>
                <a:lnTo>
                  <a:pt x="144806" y="22268"/>
                </a:lnTo>
                <a:lnTo>
                  <a:pt x="145064" y="22525"/>
                </a:lnTo>
                <a:lnTo>
                  <a:pt x="145836" y="21753"/>
                </a:lnTo>
                <a:lnTo>
                  <a:pt x="149183" y="24456"/>
                </a:lnTo>
                <a:lnTo>
                  <a:pt x="153430" y="21624"/>
                </a:lnTo>
                <a:lnTo>
                  <a:pt x="153302" y="21367"/>
                </a:lnTo>
                <a:lnTo>
                  <a:pt x="152014" y="22010"/>
                </a:lnTo>
                <a:lnTo>
                  <a:pt x="150341" y="20723"/>
                </a:lnTo>
                <a:lnTo>
                  <a:pt x="150341" y="11456"/>
                </a:lnTo>
                <a:cubicBezTo>
                  <a:pt x="151113" y="12099"/>
                  <a:pt x="151886" y="12743"/>
                  <a:pt x="152787" y="12743"/>
                </a:cubicBezTo>
                <a:cubicBezTo>
                  <a:pt x="152852" y="12747"/>
                  <a:pt x="152916" y="12749"/>
                  <a:pt x="152980" y="12749"/>
                </a:cubicBezTo>
                <a:cubicBezTo>
                  <a:pt x="154795" y="12749"/>
                  <a:pt x="155880" y="10996"/>
                  <a:pt x="156005" y="8881"/>
                </a:cubicBezTo>
                <a:lnTo>
                  <a:pt x="155747" y="8881"/>
                </a:lnTo>
                <a:cubicBezTo>
                  <a:pt x="155232" y="9139"/>
                  <a:pt x="154846" y="9396"/>
                  <a:pt x="154460" y="9396"/>
                </a:cubicBezTo>
                <a:cubicBezTo>
                  <a:pt x="153945" y="9396"/>
                  <a:pt x="153302" y="9139"/>
                  <a:pt x="152915" y="8753"/>
                </a:cubicBezTo>
                <a:lnTo>
                  <a:pt x="152658" y="8753"/>
                </a:lnTo>
                <a:lnTo>
                  <a:pt x="150341" y="11327"/>
                </a:lnTo>
                <a:lnTo>
                  <a:pt x="148024" y="8753"/>
                </a:lnTo>
                <a:close/>
                <a:moveTo>
                  <a:pt x="160896" y="515"/>
                </a:moveTo>
                <a:lnTo>
                  <a:pt x="156005" y="3733"/>
                </a:lnTo>
                <a:lnTo>
                  <a:pt x="156005" y="3990"/>
                </a:lnTo>
                <a:cubicBezTo>
                  <a:pt x="156519" y="4248"/>
                  <a:pt x="157292" y="4376"/>
                  <a:pt x="157292" y="5921"/>
                </a:cubicBezTo>
                <a:lnTo>
                  <a:pt x="157292" y="20981"/>
                </a:lnTo>
                <a:lnTo>
                  <a:pt x="155618" y="22397"/>
                </a:lnTo>
                <a:lnTo>
                  <a:pt x="155876" y="22654"/>
                </a:lnTo>
                <a:lnTo>
                  <a:pt x="156648" y="21882"/>
                </a:lnTo>
                <a:lnTo>
                  <a:pt x="159609" y="24585"/>
                </a:lnTo>
                <a:lnTo>
                  <a:pt x="163728" y="21882"/>
                </a:lnTo>
                <a:lnTo>
                  <a:pt x="163470" y="21624"/>
                </a:lnTo>
                <a:lnTo>
                  <a:pt x="162440" y="22397"/>
                </a:lnTo>
                <a:lnTo>
                  <a:pt x="161025" y="20981"/>
                </a:lnTo>
                <a:lnTo>
                  <a:pt x="161025" y="515"/>
                </a:lnTo>
                <a:close/>
                <a:moveTo>
                  <a:pt x="86627" y="5535"/>
                </a:moveTo>
                <a:cubicBezTo>
                  <a:pt x="85468" y="5535"/>
                  <a:pt x="82636" y="6693"/>
                  <a:pt x="82636" y="9139"/>
                </a:cubicBezTo>
                <a:cubicBezTo>
                  <a:pt x="82636" y="10555"/>
                  <a:pt x="83280" y="11070"/>
                  <a:pt x="83924" y="11713"/>
                </a:cubicBezTo>
                <a:cubicBezTo>
                  <a:pt x="84696" y="12357"/>
                  <a:pt x="85339" y="12872"/>
                  <a:pt x="85339" y="14159"/>
                </a:cubicBezTo>
                <a:lnTo>
                  <a:pt x="85339" y="21753"/>
                </a:lnTo>
                <a:lnTo>
                  <a:pt x="83795" y="22912"/>
                </a:lnTo>
                <a:lnTo>
                  <a:pt x="84181" y="23169"/>
                </a:lnTo>
                <a:lnTo>
                  <a:pt x="85468" y="22010"/>
                </a:lnTo>
                <a:lnTo>
                  <a:pt x="88557" y="24714"/>
                </a:lnTo>
                <a:lnTo>
                  <a:pt x="92033" y="22525"/>
                </a:lnTo>
                <a:lnTo>
                  <a:pt x="95894" y="24714"/>
                </a:lnTo>
                <a:lnTo>
                  <a:pt x="103102" y="20595"/>
                </a:lnTo>
                <a:lnTo>
                  <a:pt x="103102" y="11713"/>
                </a:lnTo>
                <a:lnTo>
                  <a:pt x="104904" y="10426"/>
                </a:lnTo>
                <a:lnTo>
                  <a:pt x="104518" y="10169"/>
                </a:lnTo>
                <a:lnTo>
                  <a:pt x="103617" y="10812"/>
                </a:lnTo>
                <a:lnTo>
                  <a:pt x="101043" y="8624"/>
                </a:lnTo>
                <a:lnTo>
                  <a:pt x="98082" y="11327"/>
                </a:lnTo>
                <a:lnTo>
                  <a:pt x="99241" y="12486"/>
                </a:lnTo>
                <a:lnTo>
                  <a:pt x="99241" y="22525"/>
                </a:lnTo>
                <a:lnTo>
                  <a:pt x="96023" y="20466"/>
                </a:lnTo>
                <a:lnTo>
                  <a:pt x="96023" y="12228"/>
                </a:lnTo>
                <a:lnTo>
                  <a:pt x="97053" y="11584"/>
                </a:lnTo>
                <a:lnTo>
                  <a:pt x="93963" y="8624"/>
                </a:lnTo>
                <a:lnTo>
                  <a:pt x="90874" y="11327"/>
                </a:lnTo>
                <a:lnTo>
                  <a:pt x="92161" y="12486"/>
                </a:lnTo>
                <a:lnTo>
                  <a:pt x="92161" y="22010"/>
                </a:lnTo>
                <a:lnTo>
                  <a:pt x="91775" y="22397"/>
                </a:lnTo>
                <a:lnTo>
                  <a:pt x="88943" y="20337"/>
                </a:lnTo>
                <a:lnTo>
                  <a:pt x="88943" y="12357"/>
                </a:lnTo>
                <a:cubicBezTo>
                  <a:pt x="88943" y="10555"/>
                  <a:pt x="87914" y="9911"/>
                  <a:pt x="86884" y="9268"/>
                </a:cubicBezTo>
                <a:cubicBezTo>
                  <a:pt x="85854" y="8624"/>
                  <a:pt x="85339" y="8238"/>
                  <a:pt x="85339" y="7337"/>
                </a:cubicBezTo>
                <a:cubicBezTo>
                  <a:pt x="85339" y="6565"/>
                  <a:pt x="86112" y="6178"/>
                  <a:pt x="86627" y="5792"/>
                </a:cubicBezTo>
                <a:lnTo>
                  <a:pt x="86627" y="5535"/>
                </a:lnTo>
                <a:close/>
                <a:moveTo>
                  <a:pt x="138628" y="8624"/>
                </a:moveTo>
                <a:lnTo>
                  <a:pt x="131935" y="12357"/>
                </a:lnTo>
                <a:lnTo>
                  <a:pt x="131935" y="20981"/>
                </a:lnTo>
                <a:lnTo>
                  <a:pt x="130647" y="22010"/>
                </a:lnTo>
                <a:lnTo>
                  <a:pt x="130776" y="22397"/>
                </a:lnTo>
                <a:lnTo>
                  <a:pt x="131806" y="21496"/>
                </a:lnTo>
                <a:lnTo>
                  <a:pt x="136182" y="24714"/>
                </a:lnTo>
                <a:lnTo>
                  <a:pt x="143004" y="20723"/>
                </a:lnTo>
                <a:lnTo>
                  <a:pt x="143004" y="11713"/>
                </a:lnTo>
                <a:lnTo>
                  <a:pt x="138628" y="8624"/>
                </a:lnTo>
                <a:close/>
                <a:moveTo>
                  <a:pt x="165916" y="8624"/>
                </a:moveTo>
                <a:lnTo>
                  <a:pt x="161411" y="15446"/>
                </a:lnTo>
                <a:lnTo>
                  <a:pt x="167718" y="24714"/>
                </a:lnTo>
                <a:lnTo>
                  <a:pt x="172352" y="21624"/>
                </a:lnTo>
                <a:lnTo>
                  <a:pt x="172352" y="21496"/>
                </a:lnTo>
                <a:lnTo>
                  <a:pt x="170936" y="22397"/>
                </a:lnTo>
                <a:lnTo>
                  <a:pt x="164114" y="12486"/>
                </a:lnTo>
                <a:lnTo>
                  <a:pt x="164500" y="11842"/>
                </a:lnTo>
                <a:cubicBezTo>
                  <a:pt x="165401" y="12228"/>
                  <a:pt x="166044" y="12872"/>
                  <a:pt x="167460" y="12872"/>
                </a:cubicBezTo>
                <a:cubicBezTo>
                  <a:pt x="168747" y="12872"/>
                  <a:pt x="170678" y="11327"/>
                  <a:pt x="170807" y="8624"/>
                </a:cubicBezTo>
                <a:lnTo>
                  <a:pt x="170550" y="8624"/>
                </a:lnTo>
                <a:cubicBezTo>
                  <a:pt x="170163" y="9139"/>
                  <a:pt x="169520" y="9654"/>
                  <a:pt x="168490" y="9654"/>
                </a:cubicBezTo>
                <a:cubicBezTo>
                  <a:pt x="167589" y="9654"/>
                  <a:pt x="166688" y="9139"/>
                  <a:pt x="166173" y="8624"/>
                </a:cubicBezTo>
                <a:close/>
                <a:moveTo>
                  <a:pt x="190372" y="0"/>
                </a:moveTo>
                <a:lnTo>
                  <a:pt x="190372" y="386"/>
                </a:lnTo>
                <a:cubicBezTo>
                  <a:pt x="191530" y="386"/>
                  <a:pt x="192560" y="772"/>
                  <a:pt x="192560" y="1673"/>
                </a:cubicBezTo>
                <a:cubicBezTo>
                  <a:pt x="192560" y="2317"/>
                  <a:pt x="192045" y="3089"/>
                  <a:pt x="190887" y="3089"/>
                </a:cubicBezTo>
                <a:cubicBezTo>
                  <a:pt x="189857" y="3089"/>
                  <a:pt x="187926" y="2574"/>
                  <a:pt x="186382" y="1931"/>
                </a:cubicBezTo>
                <a:cubicBezTo>
                  <a:pt x="184580" y="1416"/>
                  <a:pt x="182906" y="901"/>
                  <a:pt x="181619" y="901"/>
                </a:cubicBezTo>
                <a:cubicBezTo>
                  <a:pt x="178916" y="901"/>
                  <a:pt x="176985" y="2961"/>
                  <a:pt x="176985" y="5149"/>
                </a:cubicBezTo>
                <a:cubicBezTo>
                  <a:pt x="176985" y="7208"/>
                  <a:pt x="178530" y="7852"/>
                  <a:pt x="179045" y="8109"/>
                </a:cubicBezTo>
                <a:lnTo>
                  <a:pt x="179174" y="7852"/>
                </a:lnTo>
                <a:cubicBezTo>
                  <a:pt x="178787" y="7594"/>
                  <a:pt x="178272" y="7337"/>
                  <a:pt x="178272" y="6565"/>
                </a:cubicBezTo>
                <a:cubicBezTo>
                  <a:pt x="178272" y="5921"/>
                  <a:pt x="178916" y="5020"/>
                  <a:pt x="180203" y="5020"/>
                </a:cubicBezTo>
                <a:cubicBezTo>
                  <a:pt x="181490" y="5020"/>
                  <a:pt x="183164" y="5535"/>
                  <a:pt x="185223" y="6307"/>
                </a:cubicBezTo>
                <a:cubicBezTo>
                  <a:pt x="187154" y="6822"/>
                  <a:pt x="189213" y="7208"/>
                  <a:pt x="190372" y="7337"/>
                </a:cubicBezTo>
                <a:lnTo>
                  <a:pt x="190372" y="11456"/>
                </a:lnTo>
                <a:lnTo>
                  <a:pt x="188312" y="13129"/>
                </a:lnTo>
                <a:lnTo>
                  <a:pt x="188312" y="13258"/>
                </a:lnTo>
                <a:lnTo>
                  <a:pt x="190372" y="15060"/>
                </a:lnTo>
                <a:lnTo>
                  <a:pt x="190372" y="20723"/>
                </a:lnTo>
                <a:cubicBezTo>
                  <a:pt x="189213" y="21367"/>
                  <a:pt x="188055" y="21496"/>
                  <a:pt x="186896" y="21496"/>
                </a:cubicBezTo>
                <a:cubicBezTo>
                  <a:pt x="184837" y="21496"/>
                  <a:pt x="183164" y="20981"/>
                  <a:pt x="181619" y="19436"/>
                </a:cubicBezTo>
                <a:lnTo>
                  <a:pt x="187154" y="16733"/>
                </a:lnTo>
                <a:lnTo>
                  <a:pt x="187154" y="7466"/>
                </a:lnTo>
                <a:lnTo>
                  <a:pt x="180332" y="10426"/>
                </a:lnTo>
                <a:cubicBezTo>
                  <a:pt x="181104" y="8624"/>
                  <a:pt x="182520" y="7466"/>
                  <a:pt x="183936" y="6565"/>
                </a:cubicBezTo>
                <a:lnTo>
                  <a:pt x="183807" y="6307"/>
                </a:lnTo>
                <a:cubicBezTo>
                  <a:pt x="179688" y="7337"/>
                  <a:pt x="175956" y="10941"/>
                  <a:pt x="175956" y="15446"/>
                </a:cubicBezTo>
                <a:cubicBezTo>
                  <a:pt x="175956" y="20723"/>
                  <a:pt x="180461" y="24714"/>
                  <a:pt x="185609" y="24714"/>
                </a:cubicBezTo>
                <a:cubicBezTo>
                  <a:pt x="191015" y="24714"/>
                  <a:pt x="194491" y="20466"/>
                  <a:pt x="194491" y="16090"/>
                </a:cubicBezTo>
                <a:lnTo>
                  <a:pt x="194233" y="16090"/>
                </a:lnTo>
                <a:cubicBezTo>
                  <a:pt x="193461" y="17763"/>
                  <a:pt x="192174" y="19436"/>
                  <a:pt x="190758" y="20208"/>
                </a:cubicBezTo>
                <a:lnTo>
                  <a:pt x="190758" y="14802"/>
                </a:lnTo>
                <a:lnTo>
                  <a:pt x="192946" y="13000"/>
                </a:lnTo>
                <a:lnTo>
                  <a:pt x="192946" y="12872"/>
                </a:lnTo>
                <a:lnTo>
                  <a:pt x="190887" y="11198"/>
                </a:lnTo>
                <a:lnTo>
                  <a:pt x="190887" y="7208"/>
                </a:lnTo>
                <a:cubicBezTo>
                  <a:pt x="192946" y="7208"/>
                  <a:pt x="195006" y="5792"/>
                  <a:pt x="195006" y="3347"/>
                </a:cubicBezTo>
                <a:cubicBezTo>
                  <a:pt x="195006" y="644"/>
                  <a:pt x="192431" y="0"/>
                  <a:pt x="190372" y="0"/>
                </a:cubicBezTo>
                <a:close/>
                <a:moveTo>
                  <a:pt x="198996" y="8624"/>
                </a:moveTo>
                <a:lnTo>
                  <a:pt x="195134" y="11327"/>
                </a:lnTo>
                <a:lnTo>
                  <a:pt x="195392" y="11713"/>
                </a:lnTo>
                <a:lnTo>
                  <a:pt x="196293" y="11070"/>
                </a:lnTo>
                <a:lnTo>
                  <a:pt x="197580" y="12486"/>
                </a:lnTo>
                <a:lnTo>
                  <a:pt x="197580" y="21109"/>
                </a:lnTo>
                <a:lnTo>
                  <a:pt x="195778" y="22525"/>
                </a:lnTo>
                <a:lnTo>
                  <a:pt x="195907" y="22783"/>
                </a:lnTo>
                <a:lnTo>
                  <a:pt x="196808" y="22010"/>
                </a:lnTo>
                <a:lnTo>
                  <a:pt x="199897" y="24714"/>
                </a:lnTo>
                <a:lnTo>
                  <a:pt x="204016" y="22010"/>
                </a:lnTo>
                <a:lnTo>
                  <a:pt x="203887" y="21624"/>
                </a:lnTo>
                <a:lnTo>
                  <a:pt x="202729" y="22397"/>
                </a:lnTo>
                <a:lnTo>
                  <a:pt x="201313" y="20981"/>
                </a:lnTo>
                <a:lnTo>
                  <a:pt x="201313" y="11842"/>
                </a:lnTo>
                <a:lnTo>
                  <a:pt x="202729" y="10941"/>
                </a:lnTo>
                <a:lnTo>
                  <a:pt x="202471" y="10683"/>
                </a:lnTo>
                <a:lnTo>
                  <a:pt x="201570" y="11456"/>
                </a:lnTo>
                <a:lnTo>
                  <a:pt x="198996" y="8624"/>
                </a:lnTo>
                <a:close/>
                <a:moveTo>
                  <a:pt x="207491" y="8624"/>
                </a:moveTo>
                <a:lnTo>
                  <a:pt x="203501" y="11327"/>
                </a:lnTo>
                <a:lnTo>
                  <a:pt x="203630" y="11713"/>
                </a:lnTo>
                <a:lnTo>
                  <a:pt x="204659" y="11070"/>
                </a:lnTo>
                <a:lnTo>
                  <a:pt x="205946" y="12486"/>
                </a:lnTo>
                <a:lnTo>
                  <a:pt x="205946" y="21109"/>
                </a:lnTo>
                <a:lnTo>
                  <a:pt x="204917" y="22268"/>
                </a:lnTo>
                <a:lnTo>
                  <a:pt x="208006" y="24714"/>
                </a:lnTo>
                <a:lnTo>
                  <a:pt x="211095" y="22010"/>
                </a:lnTo>
                <a:lnTo>
                  <a:pt x="209808" y="20852"/>
                </a:lnTo>
                <a:lnTo>
                  <a:pt x="209808" y="11842"/>
                </a:lnTo>
                <a:lnTo>
                  <a:pt x="211095" y="11070"/>
                </a:lnTo>
                <a:lnTo>
                  <a:pt x="213155" y="12872"/>
                </a:lnTo>
                <a:lnTo>
                  <a:pt x="213155" y="20852"/>
                </a:lnTo>
                <a:lnTo>
                  <a:pt x="211996" y="21882"/>
                </a:lnTo>
                <a:lnTo>
                  <a:pt x="215085" y="24456"/>
                </a:lnTo>
                <a:lnTo>
                  <a:pt x="218175" y="21753"/>
                </a:lnTo>
                <a:lnTo>
                  <a:pt x="216887" y="20595"/>
                </a:lnTo>
                <a:lnTo>
                  <a:pt x="216887" y="11842"/>
                </a:lnTo>
                <a:lnTo>
                  <a:pt x="218046" y="11198"/>
                </a:lnTo>
                <a:lnTo>
                  <a:pt x="220234" y="13000"/>
                </a:lnTo>
                <a:lnTo>
                  <a:pt x="220234" y="20981"/>
                </a:lnTo>
                <a:lnTo>
                  <a:pt x="219204" y="21882"/>
                </a:lnTo>
                <a:lnTo>
                  <a:pt x="222422" y="24714"/>
                </a:lnTo>
                <a:lnTo>
                  <a:pt x="226541" y="21882"/>
                </a:lnTo>
                <a:lnTo>
                  <a:pt x="226541" y="21496"/>
                </a:lnTo>
                <a:lnTo>
                  <a:pt x="225640" y="22268"/>
                </a:lnTo>
                <a:lnTo>
                  <a:pt x="224095" y="20852"/>
                </a:lnTo>
                <a:lnTo>
                  <a:pt x="224095" y="11842"/>
                </a:lnTo>
                <a:lnTo>
                  <a:pt x="225511" y="10812"/>
                </a:lnTo>
                <a:lnTo>
                  <a:pt x="225254" y="10555"/>
                </a:lnTo>
                <a:lnTo>
                  <a:pt x="224095" y="11456"/>
                </a:lnTo>
                <a:lnTo>
                  <a:pt x="221006" y="8624"/>
                </a:lnTo>
                <a:lnTo>
                  <a:pt x="216887" y="11456"/>
                </a:lnTo>
                <a:lnTo>
                  <a:pt x="213798" y="8624"/>
                </a:lnTo>
                <a:lnTo>
                  <a:pt x="209937" y="11456"/>
                </a:lnTo>
                <a:lnTo>
                  <a:pt x="207491" y="8624"/>
                </a:lnTo>
                <a:close/>
                <a:moveTo>
                  <a:pt x="234779" y="8624"/>
                </a:moveTo>
                <a:lnTo>
                  <a:pt x="227700" y="12357"/>
                </a:lnTo>
                <a:lnTo>
                  <a:pt x="227700" y="21367"/>
                </a:lnTo>
                <a:lnTo>
                  <a:pt x="232462" y="24714"/>
                </a:lnTo>
                <a:lnTo>
                  <a:pt x="238640" y="19951"/>
                </a:lnTo>
                <a:lnTo>
                  <a:pt x="238512" y="19565"/>
                </a:lnTo>
                <a:lnTo>
                  <a:pt x="235036" y="22010"/>
                </a:lnTo>
                <a:lnTo>
                  <a:pt x="231690" y="19436"/>
                </a:lnTo>
                <a:lnTo>
                  <a:pt x="231690" y="17763"/>
                </a:lnTo>
                <a:lnTo>
                  <a:pt x="237997" y="13515"/>
                </a:lnTo>
                <a:lnTo>
                  <a:pt x="237997" y="13387"/>
                </a:lnTo>
                <a:lnTo>
                  <a:pt x="234779" y="8624"/>
                </a:lnTo>
                <a:close/>
                <a:moveTo>
                  <a:pt x="14159" y="0"/>
                </a:moveTo>
                <a:lnTo>
                  <a:pt x="14159" y="386"/>
                </a:lnTo>
                <a:cubicBezTo>
                  <a:pt x="15446" y="386"/>
                  <a:pt x="16347" y="772"/>
                  <a:pt x="16347" y="1673"/>
                </a:cubicBezTo>
                <a:cubicBezTo>
                  <a:pt x="16347" y="2317"/>
                  <a:pt x="15961" y="3089"/>
                  <a:pt x="14674" y="3089"/>
                </a:cubicBezTo>
                <a:cubicBezTo>
                  <a:pt x="13773" y="3089"/>
                  <a:pt x="11714" y="2574"/>
                  <a:pt x="10169" y="1931"/>
                </a:cubicBezTo>
                <a:cubicBezTo>
                  <a:pt x="8496" y="1287"/>
                  <a:pt x="6822" y="772"/>
                  <a:pt x="5407" y="772"/>
                </a:cubicBezTo>
                <a:cubicBezTo>
                  <a:pt x="2704" y="772"/>
                  <a:pt x="773" y="2832"/>
                  <a:pt x="773" y="5020"/>
                </a:cubicBezTo>
                <a:cubicBezTo>
                  <a:pt x="773" y="7079"/>
                  <a:pt x="2317" y="7723"/>
                  <a:pt x="2832" y="7980"/>
                </a:cubicBezTo>
                <a:lnTo>
                  <a:pt x="2961" y="7723"/>
                </a:lnTo>
                <a:cubicBezTo>
                  <a:pt x="2704" y="7466"/>
                  <a:pt x="2317" y="7208"/>
                  <a:pt x="2317" y="6436"/>
                </a:cubicBezTo>
                <a:cubicBezTo>
                  <a:pt x="2317" y="5792"/>
                  <a:pt x="2832" y="4891"/>
                  <a:pt x="4248" y="4891"/>
                </a:cubicBezTo>
                <a:cubicBezTo>
                  <a:pt x="5407" y="4891"/>
                  <a:pt x="7080" y="5406"/>
                  <a:pt x="9268" y="6178"/>
                </a:cubicBezTo>
                <a:cubicBezTo>
                  <a:pt x="11199" y="6693"/>
                  <a:pt x="13258" y="7079"/>
                  <a:pt x="14288" y="7208"/>
                </a:cubicBezTo>
                <a:lnTo>
                  <a:pt x="14288" y="11327"/>
                </a:lnTo>
                <a:lnTo>
                  <a:pt x="12229" y="13000"/>
                </a:lnTo>
                <a:lnTo>
                  <a:pt x="12229" y="13129"/>
                </a:lnTo>
                <a:lnTo>
                  <a:pt x="14288" y="14931"/>
                </a:lnTo>
                <a:lnTo>
                  <a:pt x="14288" y="20595"/>
                </a:lnTo>
                <a:cubicBezTo>
                  <a:pt x="13258" y="21238"/>
                  <a:pt x="11971" y="21367"/>
                  <a:pt x="10941" y="21367"/>
                </a:cubicBezTo>
                <a:cubicBezTo>
                  <a:pt x="8882" y="21367"/>
                  <a:pt x="7080" y="20852"/>
                  <a:pt x="5535" y="19307"/>
                </a:cubicBezTo>
                <a:lnTo>
                  <a:pt x="11199" y="16604"/>
                </a:lnTo>
                <a:lnTo>
                  <a:pt x="11199" y="7466"/>
                </a:lnTo>
                <a:lnTo>
                  <a:pt x="4377" y="10426"/>
                </a:lnTo>
                <a:cubicBezTo>
                  <a:pt x="4892" y="8624"/>
                  <a:pt x="6436" y="7466"/>
                  <a:pt x="7852" y="6693"/>
                </a:cubicBezTo>
                <a:lnTo>
                  <a:pt x="7724" y="6307"/>
                </a:lnTo>
                <a:cubicBezTo>
                  <a:pt x="3733" y="7337"/>
                  <a:pt x="1" y="11070"/>
                  <a:pt x="1" y="15575"/>
                </a:cubicBezTo>
                <a:cubicBezTo>
                  <a:pt x="1" y="20852"/>
                  <a:pt x="4506" y="24842"/>
                  <a:pt x="9526" y="24842"/>
                </a:cubicBezTo>
                <a:cubicBezTo>
                  <a:pt x="15060" y="24842"/>
                  <a:pt x="18536" y="20595"/>
                  <a:pt x="18536" y="16218"/>
                </a:cubicBezTo>
                <a:lnTo>
                  <a:pt x="18278" y="16218"/>
                </a:lnTo>
                <a:cubicBezTo>
                  <a:pt x="17506" y="17892"/>
                  <a:pt x="16219" y="19565"/>
                  <a:pt x="14674" y="20337"/>
                </a:cubicBezTo>
                <a:lnTo>
                  <a:pt x="14674" y="14931"/>
                </a:lnTo>
                <a:lnTo>
                  <a:pt x="16862" y="13129"/>
                </a:lnTo>
                <a:lnTo>
                  <a:pt x="16862" y="13000"/>
                </a:lnTo>
                <a:lnTo>
                  <a:pt x="14674" y="11327"/>
                </a:lnTo>
                <a:lnTo>
                  <a:pt x="14674" y="7208"/>
                </a:lnTo>
                <a:cubicBezTo>
                  <a:pt x="16734" y="7208"/>
                  <a:pt x="18793" y="5792"/>
                  <a:pt x="18793" y="3347"/>
                </a:cubicBezTo>
                <a:cubicBezTo>
                  <a:pt x="18793" y="644"/>
                  <a:pt x="16219" y="0"/>
                  <a:pt x="14159" y="0"/>
                </a:cubicBezTo>
                <a:close/>
                <a:moveTo>
                  <a:pt x="42734" y="8624"/>
                </a:moveTo>
                <a:lnTo>
                  <a:pt x="35526" y="12357"/>
                </a:lnTo>
                <a:lnTo>
                  <a:pt x="35526" y="21109"/>
                </a:lnTo>
                <a:lnTo>
                  <a:pt x="34239" y="22268"/>
                </a:lnTo>
                <a:lnTo>
                  <a:pt x="34496" y="22525"/>
                </a:lnTo>
                <a:lnTo>
                  <a:pt x="35784" y="21496"/>
                </a:lnTo>
                <a:lnTo>
                  <a:pt x="40417" y="24842"/>
                </a:lnTo>
                <a:lnTo>
                  <a:pt x="46467" y="20080"/>
                </a:lnTo>
                <a:lnTo>
                  <a:pt x="46338" y="19565"/>
                </a:lnTo>
                <a:lnTo>
                  <a:pt x="42992" y="22010"/>
                </a:lnTo>
                <a:lnTo>
                  <a:pt x="39516" y="19436"/>
                </a:lnTo>
                <a:lnTo>
                  <a:pt x="39516" y="17763"/>
                </a:lnTo>
                <a:lnTo>
                  <a:pt x="45952" y="13515"/>
                </a:lnTo>
                <a:lnTo>
                  <a:pt x="45952" y="13387"/>
                </a:lnTo>
                <a:lnTo>
                  <a:pt x="42734" y="8624"/>
                </a:lnTo>
                <a:close/>
                <a:moveTo>
                  <a:pt x="78646" y="8624"/>
                </a:moveTo>
                <a:lnTo>
                  <a:pt x="71567" y="12357"/>
                </a:lnTo>
                <a:lnTo>
                  <a:pt x="71567" y="21109"/>
                </a:lnTo>
                <a:lnTo>
                  <a:pt x="70151" y="22268"/>
                </a:lnTo>
                <a:lnTo>
                  <a:pt x="70537" y="22525"/>
                </a:lnTo>
                <a:lnTo>
                  <a:pt x="71695" y="21496"/>
                </a:lnTo>
                <a:lnTo>
                  <a:pt x="76329" y="24842"/>
                </a:lnTo>
                <a:lnTo>
                  <a:pt x="82508" y="20080"/>
                </a:lnTo>
                <a:lnTo>
                  <a:pt x="82379" y="19565"/>
                </a:lnTo>
                <a:lnTo>
                  <a:pt x="78904" y="22010"/>
                </a:lnTo>
                <a:lnTo>
                  <a:pt x="75557" y="19436"/>
                </a:lnTo>
                <a:lnTo>
                  <a:pt x="75557" y="17763"/>
                </a:lnTo>
                <a:lnTo>
                  <a:pt x="81993" y="13515"/>
                </a:lnTo>
                <a:lnTo>
                  <a:pt x="81993" y="13387"/>
                </a:lnTo>
                <a:lnTo>
                  <a:pt x="78646" y="8624"/>
                </a:lnTo>
                <a:close/>
                <a:moveTo>
                  <a:pt x="246106" y="8495"/>
                </a:moveTo>
                <a:lnTo>
                  <a:pt x="239928" y="11842"/>
                </a:lnTo>
                <a:lnTo>
                  <a:pt x="239928" y="16604"/>
                </a:lnTo>
                <a:lnTo>
                  <a:pt x="242244" y="18406"/>
                </a:lnTo>
                <a:cubicBezTo>
                  <a:pt x="239928" y="20337"/>
                  <a:pt x="239541" y="21624"/>
                  <a:pt x="239541" y="22783"/>
                </a:cubicBezTo>
                <a:cubicBezTo>
                  <a:pt x="239541" y="24070"/>
                  <a:pt x="240185" y="24971"/>
                  <a:pt x="241343" y="25357"/>
                </a:cubicBezTo>
                <a:lnTo>
                  <a:pt x="241472" y="25100"/>
                </a:lnTo>
                <a:cubicBezTo>
                  <a:pt x="241215" y="24842"/>
                  <a:pt x="240957" y="24714"/>
                  <a:pt x="240957" y="24070"/>
                </a:cubicBezTo>
                <a:cubicBezTo>
                  <a:pt x="240957" y="23684"/>
                  <a:pt x="241472" y="23040"/>
                  <a:pt x="242502" y="23040"/>
                </a:cubicBezTo>
                <a:cubicBezTo>
                  <a:pt x="243918" y="23040"/>
                  <a:pt x="244690" y="23941"/>
                  <a:pt x="245076" y="24327"/>
                </a:cubicBezTo>
                <a:lnTo>
                  <a:pt x="250997" y="20852"/>
                </a:lnTo>
                <a:lnTo>
                  <a:pt x="250997" y="16090"/>
                </a:lnTo>
                <a:lnTo>
                  <a:pt x="250868" y="16090"/>
                </a:lnTo>
                <a:lnTo>
                  <a:pt x="248294" y="14159"/>
                </a:lnTo>
                <a:cubicBezTo>
                  <a:pt x="250096" y="12614"/>
                  <a:pt x="250740" y="10683"/>
                  <a:pt x="250740" y="9268"/>
                </a:cubicBezTo>
                <a:lnTo>
                  <a:pt x="250740" y="8495"/>
                </a:lnTo>
                <a:lnTo>
                  <a:pt x="250482" y="8495"/>
                </a:lnTo>
                <a:cubicBezTo>
                  <a:pt x="250225" y="9139"/>
                  <a:pt x="249581" y="9782"/>
                  <a:pt x="248552" y="9782"/>
                </a:cubicBezTo>
                <a:cubicBezTo>
                  <a:pt x="247393" y="9782"/>
                  <a:pt x="246750" y="9268"/>
                  <a:pt x="246106" y="8495"/>
                </a:cubicBezTo>
                <a:close/>
                <a:moveTo>
                  <a:pt x="71824" y="901"/>
                </a:moveTo>
                <a:cubicBezTo>
                  <a:pt x="71438" y="1931"/>
                  <a:pt x="70923" y="2574"/>
                  <a:pt x="69507" y="2574"/>
                </a:cubicBezTo>
                <a:cubicBezTo>
                  <a:pt x="68349" y="2574"/>
                  <a:pt x="67448" y="1802"/>
                  <a:pt x="66933" y="1287"/>
                </a:cubicBezTo>
                <a:lnTo>
                  <a:pt x="62943" y="5664"/>
                </a:lnTo>
                <a:lnTo>
                  <a:pt x="63200" y="5921"/>
                </a:lnTo>
                <a:lnTo>
                  <a:pt x="64616" y="4763"/>
                </a:lnTo>
                <a:cubicBezTo>
                  <a:pt x="65388" y="5406"/>
                  <a:pt x="66161" y="5921"/>
                  <a:pt x="68091" y="6178"/>
                </a:cubicBezTo>
                <a:lnTo>
                  <a:pt x="68091" y="17119"/>
                </a:lnTo>
                <a:lnTo>
                  <a:pt x="59982" y="3733"/>
                </a:lnTo>
                <a:cubicBezTo>
                  <a:pt x="59339" y="2703"/>
                  <a:pt x="58309" y="1158"/>
                  <a:pt x="56507" y="1158"/>
                </a:cubicBezTo>
                <a:cubicBezTo>
                  <a:pt x="54319" y="1158"/>
                  <a:pt x="52388" y="3089"/>
                  <a:pt x="52645" y="5921"/>
                </a:cubicBezTo>
                <a:lnTo>
                  <a:pt x="53032" y="5921"/>
                </a:lnTo>
                <a:cubicBezTo>
                  <a:pt x="53160" y="5149"/>
                  <a:pt x="53546" y="4248"/>
                  <a:pt x="54576" y="4248"/>
                </a:cubicBezTo>
                <a:cubicBezTo>
                  <a:pt x="55220" y="4248"/>
                  <a:pt x="55863" y="4891"/>
                  <a:pt x="56250" y="5535"/>
                </a:cubicBezTo>
                <a:lnTo>
                  <a:pt x="56250" y="9911"/>
                </a:lnTo>
                <a:cubicBezTo>
                  <a:pt x="53804" y="9911"/>
                  <a:pt x="52259" y="11070"/>
                  <a:pt x="52259" y="13000"/>
                </a:cubicBezTo>
                <a:cubicBezTo>
                  <a:pt x="52259" y="14159"/>
                  <a:pt x="52774" y="15703"/>
                  <a:pt x="54447" y="16090"/>
                </a:cubicBezTo>
                <a:lnTo>
                  <a:pt x="54447" y="15832"/>
                </a:lnTo>
                <a:cubicBezTo>
                  <a:pt x="54190" y="15575"/>
                  <a:pt x="53933" y="15189"/>
                  <a:pt x="53933" y="14931"/>
                </a:cubicBezTo>
                <a:cubicBezTo>
                  <a:pt x="53933" y="14288"/>
                  <a:pt x="54576" y="13644"/>
                  <a:pt x="55477" y="13644"/>
                </a:cubicBezTo>
                <a:lnTo>
                  <a:pt x="56121" y="13644"/>
                </a:lnTo>
                <a:lnTo>
                  <a:pt x="56121" y="19307"/>
                </a:lnTo>
                <a:cubicBezTo>
                  <a:pt x="53289" y="19307"/>
                  <a:pt x="50972" y="20852"/>
                  <a:pt x="50972" y="23555"/>
                </a:cubicBezTo>
                <a:cubicBezTo>
                  <a:pt x="50972" y="25889"/>
                  <a:pt x="52965" y="27168"/>
                  <a:pt x="55273" y="27168"/>
                </a:cubicBezTo>
                <a:cubicBezTo>
                  <a:pt x="55383" y="27168"/>
                  <a:pt x="55494" y="27165"/>
                  <a:pt x="55606" y="27159"/>
                </a:cubicBezTo>
                <a:lnTo>
                  <a:pt x="55606" y="26902"/>
                </a:lnTo>
                <a:cubicBezTo>
                  <a:pt x="54190" y="26773"/>
                  <a:pt x="53418" y="26001"/>
                  <a:pt x="53418" y="25100"/>
                </a:cubicBezTo>
                <a:cubicBezTo>
                  <a:pt x="53418" y="23941"/>
                  <a:pt x="54319" y="23426"/>
                  <a:pt x="55349" y="23426"/>
                </a:cubicBezTo>
                <a:cubicBezTo>
                  <a:pt x="56507" y="23426"/>
                  <a:pt x="57408" y="24070"/>
                  <a:pt x="58052" y="24842"/>
                </a:cubicBezTo>
                <a:lnTo>
                  <a:pt x="62042" y="20595"/>
                </a:lnTo>
                <a:lnTo>
                  <a:pt x="61784" y="20337"/>
                </a:lnTo>
                <a:lnTo>
                  <a:pt x="60755" y="21367"/>
                </a:lnTo>
                <a:cubicBezTo>
                  <a:pt x="59339" y="20080"/>
                  <a:pt x="58438" y="19694"/>
                  <a:pt x="56764" y="19436"/>
                </a:cubicBezTo>
                <a:lnTo>
                  <a:pt x="56764" y="6178"/>
                </a:lnTo>
                <a:lnTo>
                  <a:pt x="67577" y="24714"/>
                </a:lnTo>
                <a:lnTo>
                  <a:pt x="68478" y="24714"/>
                </a:lnTo>
                <a:lnTo>
                  <a:pt x="68478" y="6178"/>
                </a:lnTo>
                <a:cubicBezTo>
                  <a:pt x="70537" y="5921"/>
                  <a:pt x="72339" y="4376"/>
                  <a:pt x="72339" y="2188"/>
                </a:cubicBezTo>
                <a:cubicBezTo>
                  <a:pt x="72339" y="1673"/>
                  <a:pt x="72210" y="1287"/>
                  <a:pt x="72082" y="901"/>
                </a:cubicBezTo>
                <a:close/>
                <a:moveTo>
                  <a:pt x="24971" y="515"/>
                </a:moveTo>
                <a:lnTo>
                  <a:pt x="20209" y="3733"/>
                </a:lnTo>
                <a:lnTo>
                  <a:pt x="20209" y="3990"/>
                </a:lnTo>
                <a:cubicBezTo>
                  <a:pt x="20724" y="4248"/>
                  <a:pt x="21496" y="4505"/>
                  <a:pt x="21496" y="5921"/>
                </a:cubicBezTo>
                <a:lnTo>
                  <a:pt x="21367" y="20981"/>
                </a:lnTo>
                <a:lnTo>
                  <a:pt x="19694" y="22397"/>
                </a:lnTo>
                <a:lnTo>
                  <a:pt x="19952" y="22654"/>
                </a:lnTo>
                <a:lnTo>
                  <a:pt x="20724" y="21882"/>
                </a:lnTo>
                <a:lnTo>
                  <a:pt x="23684" y="24585"/>
                </a:lnTo>
                <a:lnTo>
                  <a:pt x="27803" y="21882"/>
                </a:lnTo>
                <a:lnTo>
                  <a:pt x="27675" y="21624"/>
                </a:lnTo>
                <a:lnTo>
                  <a:pt x="26645" y="22397"/>
                </a:lnTo>
                <a:lnTo>
                  <a:pt x="25229" y="20981"/>
                </a:lnTo>
                <a:lnTo>
                  <a:pt x="25229" y="11971"/>
                </a:lnTo>
                <a:lnTo>
                  <a:pt x="26259" y="11198"/>
                </a:lnTo>
                <a:lnTo>
                  <a:pt x="28576" y="13000"/>
                </a:lnTo>
                <a:lnTo>
                  <a:pt x="28576" y="21109"/>
                </a:lnTo>
                <a:cubicBezTo>
                  <a:pt x="28576" y="26258"/>
                  <a:pt x="27546" y="27030"/>
                  <a:pt x="25229" y="27803"/>
                </a:cubicBezTo>
                <a:lnTo>
                  <a:pt x="25229" y="28189"/>
                </a:lnTo>
                <a:cubicBezTo>
                  <a:pt x="25409" y="28195"/>
                  <a:pt x="25587" y="28198"/>
                  <a:pt x="25765" y="28198"/>
                </a:cubicBezTo>
                <a:cubicBezTo>
                  <a:pt x="29406" y="28198"/>
                  <a:pt x="32566" y="26854"/>
                  <a:pt x="32566" y="20595"/>
                </a:cubicBezTo>
                <a:lnTo>
                  <a:pt x="32566" y="11842"/>
                </a:lnTo>
                <a:lnTo>
                  <a:pt x="33853" y="10941"/>
                </a:lnTo>
                <a:lnTo>
                  <a:pt x="33595" y="10683"/>
                </a:lnTo>
                <a:lnTo>
                  <a:pt x="32437" y="11456"/>
                </a:lnTo>
                <a:lnTo>
                  <a:pt x="29090" y="8624"/>
                </a:lnTo>
                <a:lnTo>
                  <a:pt x="25229" y="11456"/>
                </a:lnTo>
                <a:lnTo>
                  <a:pt x="25229" y="515"/>
                </a:lnTo>
                <a:close/>
                <a:moveTo>
                  <a:pt x="125628" y="1287"/>
                </a:moveTo>
                <a:lnTo>
                  <a:pt x="121122" y="4505"/>
                </a:lnTo>
                <a:lnTo>
                  <a:pt x="121122" y="1545"/>
                </a:lnTo>
                <a:lnTo>
                  <a:pt x="120608" y="1545"/>
                </a:lnTo>
                <a:lnTo>
                  <a:pt x="120736" y="23169"/>
                </a:lnTo>
                <a:cubicBezTo>
                  <a:pt x="120350" y="23169"/>
                  <a:pt x="119192" y="22912"/>
                  <a:pt x="118162" y="22654"/>
                </a:cubicBezTo>
                <a:lnTo>
                  <a:pt x="117905" y="4634"/>
                </a:lnTo>
                <a:cubicBezTo>
                  <a:pt x="117905" y="3347"/>
                  <a:pt x="117004" y="1416"/>
                  <a:pt x="114558" y="1416"/>
                </a:cubicBezTo>
                <a:cubicBezTo>
                  <a:pt x="112112" y="1416"/>
                  <a:pt x="110439" y="3347"/>
                  <a:pt x="110439" y="5149"/>
                </a:cubicBezTo>
                <a:lnTo>
                  <a:pt x="110825" y="5149"/>
                </a:lnTo>
                <a:cubicBezTo>
                  <a:pt x="110954" y="4376"/>
                  <a:pt x="111340" y="3733"/>
                  <a:pt x="112241" y="3733"/>
                </a:cubicBezTo>
                <a:cubicBezTo>
                  <a:pt x="113013" y="3733"/>
                  <a:pt x="113657" y="4248"/>
                  <a:pt x="113657" y="5921"/>
                </a:cubicBezTo>
                <a:lnTo>
                  <a:pt x="113657" y="11198"/>
                </a:lnTo>
                <a:cubicBezTo>
                  <a:pt x="111211" y="11327"/>
                  <a:pt x="109795" y="12614"/>
                  <a:pt x="109795" y="14416"/>
                </a:cubicBezTo>
                <a:cubicBezTo>
                  <a:pt x="109795" y="15446"/>
                  <a:pt x="110310" y="16991"/>
                  <a:pt x="111984" y="16991"/>
                </a:cubicBezTo>
                <a:lnTo>
                  <a:pt x="111984" y="16733"/>
                </a:lnTo>
                <a:cubicBezTo>
                  <a:pt x="111340" y="16476"/>
                  <a:pt x="111211" y="16090"/>
                  <a:pt x="111211" y="15832"/>
                </a:cubicBezTo>
                <a:cubicBezTo>
                  <a:pt x="111211" y="15060"/>
                  <a:pt x="111984" y="14802"/>
                  <a:pt x="113013" y="14802"/>
                </a:cubicBezTo>
                <a:lnTo>
                  <a:pt x="113528" y="14802"/>
                </a:lnTo>
                <a:lnTo>
                  <a:pt x="113528" y="23040"/>
                </a:lnTo>
                <a:cubicBezTo>
                  <a:pt x="111469" y="23684"/>
                  <a:pt x="110696" y="25100"/>
                  <a:pt x="110696" y="26773"/>
                </a:cubicBezTo>
                <a:cubicBezTo>
                  <a:pt x="110696" y="28961"/>
                  <a:pt x="112499" y="30634"/>
                  <a:pt x="115202" y="30634"/>
                </a:cubicBezTo>
                <a:cubicBezTo>
                  <a:pt x="117132" y="30634"/>
                  <a:pt x="118806" y="30377"/>
                  <a:pt x="120350" y="29862"/>
                </a:cubicBezTo>
                <a:cubicBezTo>
                  <a:pt x="121766" y="29605"/>
                  <a:pt x="123568" y="29219"/>
                  <a:pt x="124340" y="29219"/>
                </a:cubicBezTo>
                <a:cubicBezTo>
                  <a:pt x="125370" y="29219"/>
                  <a:pt x="125885" y="29733"/>
                  <a:pt x="125885" y="30506"/>
                </a:cubicBezTo>
                <a:cubicBezTo>
                  <a:pt x="125885" y="31407"/>
                  <a:pt x="125370" y="31793"/>
                  <a:pt x="124855" y="31922"/>
                </a:cubicBezTo>
                <a:lnTo>
                  <a:pt x="124855" y="32179"/>
                </a:lnTo>
                <a:cubicBezTo>
                  <a:pt x="127043" y="31793"/>
                  <a:pt x="128459" y="30506"/>
                  <a:pt x="128459" y="28446"/>
                </a:cubicBezTo>
                <a:cubicBezTo>
                  <a:pt x="128459" y="26516"/>
                  <a:pt x="126400" y="25228"/>
                  <a:pt x="124212" y="25228"/>
                </a:cubicBezTo>
                <a:cubicBezTo>
                  <a:pt x="123053" y="25228"/>
                  <a:pt x="120736" y="25615"/>
                  <a:pt x="119192" y="25872"/>
                </a:cubicBezTo>
                <a:cubicBezTo>
                  <a:pt x="117261" y="26387"/>
                  <a:pt x="115330" y="26644"/>
                  <a:pt x="114815" y="26644"/>
                </a:cubicBezTo>
                <a:cubicBezTo>
                  <a:pt x="113786" y="26644"/>
                  <a:pt x="112756" y="26258"/>
                  <a:pt x="112756" y="24842"/>
                </a:cubicBezTo>
                <a:cubicBezTo>
                  <a:pt x="112756" y="23813"/>
                  <a:pt x="113657" y="22912"/>
                  <a:pt x="115974" y="22912"/>
                </a:cubicBezTo>
                <a:cubicBezTo>
                  <a:pt x="117261" y="22912"/>
                  <a:pt x="118806" y="23040"/>
                  <a:pt x="120221" y="23426"/>
                </a:cubicBezTo>
                <a:cubicBezTo>
                  <a:pt x="121895" y="23813"/>
                  <a:pt x="123439" y="24199"/>
                  <a:pt x="124727" y="24199"/>
                </a:cubicBezTo>
                <a:cubicBezTo>
                  <a:pt x="126786" y="24199"/>
                  <a:pt x="128588" y="23555"/>
                  <a:pt x="128588" y="20723"/>
                </a:cubicBezTo>
                <a:lnTo>
                  <a:pt x="128588" y="4376"/>
                </a:lnTo>
                <a:lnTo>
                  <a:pt x="130261" y="3089"/>
                </a:lnTo>
                <a:lnTo>
                  <a:pt x="129875" y="2832"/>
                </a:lnTo>
                <a:lnTo>
                  <a:pt x="128588" y="3990"/>
                </a:lnTo>
                <a:lnTo>
                  <a:pt x="125628" y="1287"/>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749" name="Google Shape;749;p68"/>
          <p:cNvGrpSpPr/>
          <p:nvPr/>
        </p:nvGrpSpPr>
        <p:grpSpPr>
          <a:xfrm>
            <a:off x="868560" y="3372856"/>
            <a:ext cx="1033067" cy="220861"/>
            <a:chOff x="1000750" y="2221950"/>
            <a:chExt cx="5554125" cy="1187425"/>
          </a:xfrm>
        </p:grpSpPr>
        <p:sp>
          <p:nvSpPr>
            <p:cNvPr id="750" name="Google Shape;750;p68"/>
            <p:cNvSpPr/>
            <p:nvPr/>
          </p:nvSpPr>
          <p:spPr>
            <a:xfrm>
              <a:off x="2110925" y="2221950"/>
              <a:ext cx="4443950" cy="1187425"/>
            </a:xfrm>
            <a:custGeom>
              <a:rect b="b" l="l" r="r" t="t"/>
              <a:pathLst>
                <a:path extrusionOk="0" h="47497" w="177758">
                  <a:moveTo>
                    <a:pt x="98855" y="0"/>
                  </a:moveTo>
                  <a:lnTo>
                    <a:pt x="98597" y="129"/>
                  </a:lnTo>
                  <a:cubicBezTo>
                    <a:pt x="95894" y="644"/>
                    <a:pt x="94092" y="2188"/>
                    <a:pt x="93320" y="4891"/>
                  </a:cubicBezTo>
                  <a:cubicBezTo>
                    <a:pt x="92934" y="6178"/>
                    <a:pt x="93063" y="7466"/>
                    <a:pt x="94092" y="8495"/>
                  </a:cubicBezTo>
                  <a:cubicBezTo>
                    <a:pt x="94842" y="9339"/>
                    <a:pt x="95797" y="9636"/>
                    <a:pt x="96807" y="9636"/>
                  </a:cubicBezTo>
                  <a:cubicBezTo>
                    <a:pt x="97184" y="9636"/>
                    <a:pt x="97569" y="9595"/>
                    <a:pt x="97954" y="9525"/>
                  </a:cubicBezTo>
                  <a:cubicBezTo>
                    <a:pt x="100786" y="9010"/>
                    <a:pt x="102716" y="6951"/>
                    <a:pt x="103231" y="4119"/>
                  </a:cubicBezTo>
                  <a:cubicBezTo>
                    <a:pt x="103489" y="2446"/>
                    <a:pt x="102588" y="901"/>
                    <a:pt x="101043" y="258"/>
                  </a:cubicBezTo>
                  <a:cubicBezTo>
                    <a:pt x="100786" y="129"/>
                    <a:pt x="100528" y="129"/>
                    <a:pt x="100271" y="0"/>
                  </a:cubicBezTo>
                  <a:close/>
                  <a:moveTo>
                    <a:pt x="173896" y="15446"/>
                  </a:moveTo>
                  <a:lnTo>
                    <a:pt x="173896" y="18921"/>
                  </a:lnTo>
                  <a:lnTo>
                    <a:pt x="174540" y="18921"/>
                  </a:lnTo>
                  <a:lnTo>
                    <a:pt x="174540" y="16476"/>
                  </a:lnTo>
                  <a:lnTo>
                    <a:pt x="174669" y="16476"/>
                  </a:lnTo>
                  <a:lnTo>
                    <a:pt x="175441" y="18921"/>
                  </a:lnTo>
                  <a:lnTo>
                    <a:pt x="176085" y="18921"/>
                  </a:lnTo>
                  <a:lnTo>
                    <a:pt x="176986" y="16476"/>
                  </a:lnTo>
                  <a:lnTo>
                    <a:pt x="176986" y="18921"/>
                  </a:lnTo>
                  <a:lnTo>
                    <a:pt x="177758" y="19050"/>
                  </a:lnTo>
                  <a:lnTo>
                    <a:pt x="177629" y="15446"/>
                  </a:lnTo>
                  <a:lnTo>
                    <a:pt x="176599" y="15446"/>
                  </a:lnTo>
                  <a:lnTo>
                    <a:pt x="175827" y="17892"/>
                  </a:lnTo>
                  <a:lnTo>
                    <a:pt x="174926" y="15446"/>
                  </a:lnTo>
                  <a:close/>
                  <a:moveTo>
                    <a:pt x="118935" y="20434"/>
                  </a:moveTo>
                  <a:cubicBezTo>
                    <a:pt x="119546" y="20434"/>
                    <a:pt x="120157" y="20530"/>
                    <a:pt x="120737" y="20723"/>
                  </a:cubicBezTo>
                  <a:cubicBezTo>
                    <a:pt x="122153" y="21110"/>
                    <a:pt x="123054" y="22011"/>
                    <a:pt x="123054" y="23684"/>
                  </a:cubicBezTo>
                  <a:cubicBezTo>
                    <a:pt x="123182" y="24327"/>
                    <a:pt x="123182" y="24971"/>
                    <a:pt x="123054" y="25615"/>
                  </a:cubicBezTo>
                  <a:cubicBezTo>
                    <a:pt x="123054" y="26258"/>
                    <a:pt x="122925" y="26902"/>
                    <a:pt x="122796" y="27545"/>
                  </a:cubicBezTo>
                  <a:lnTo>
                    <a:pt x="111212" y="27545"/>
                  </a:lnTo>
                  <a:cubicBezTo>
                    <a:pt x="112113" y="24327"/>
                    <a:pt x="113786" y="21624"/>
                    <a:pt x="117133" y="20723"/>
                  </a:cubicBezTo>
                  <a:cubicBezTo>
                    <a:pt x="117712" y="20530"/>
                    <a:pt x="118323" y="20434"/>
                    <a:pt x="118935" y="20434"/>
                  </a:cubicBezTo>
                  <a:close/>
                  <a:moveTo>
                    <a:pt x="159223" y="14545"/>
                  </a:moveTo>
                  <a:cubicBezTo>
                    <a:pt x="156906" y="14545"/>
                    <a:pt x="154460" y="14674"/>
                    <a:pt x="152272" y="15703"/>
                  </a:cubicBezTo>
                  <a:cubicBezTo>
                    <a:pt x="150728" y="16347"/>
                    <a:pt x="149183" y="17248"/>
                    <a:pt x="147896" y="18535"/>
                  </a:cubicBezTo>
                  <a:cubicBezTo>
                    <a:pt x="147767" y="18149"/>
                    <a:pt x="147767" y="17634"/>
                    <a:pt x="147638" y="17248"/>
                  </a:cubicBezTo>
                  <a:cubicBezTo>
                    <a:pt x="147381" y="16218"/>
                    <a:pt x="146480" y="15703"/>
                    <a:pt x="145450" y="15446"/>
                  </a:cubicBezTo>
                  <a:cubicBezTo>
                    <a:pt x="144689" y="15228"/>
                    <a:pt x="143927" y="15149"/>
                    <a:pt x="143165" y="15149"/>
                  </a:cubicBezTo>
                  <a:cubicBezTo>
                    <a:pt x="142125" y="15149"/>
                    <a:pt x="141084" y="15297"/>
                    <a:pt x="140044" y="15446"/>
                  </a:cubicBezTo>
                  <a:lnTo>
                    <a:pt x="131935" y="46467"/>
                  </a:lnTo>
                  <a:lnTo>
                    <a:pt x="140945" y="46467"/>
                  </a:lnTo>
                  <a:cubicBezTo>
                    <a:pt x="141074" y="46467"/>
                    <a:pt x="141074" y="46338"/>
                    <a:pt x="141074" y="46209"/>
                  </a:cubicBezTo>
                  <a:cubicBezTo>
                    <a:pt x="142876" y="39387"/>
                    <a:pt x="144678" y="32437"/>
                    <a:pt x="146480" y="25615"/>
                  </a:cubicBezTo>
                  <a:cubicBezTo>
                    <a:pt x="146737" y="24585"/>
                    <a:pt x="147252" y="23813"/>
                    <a:pt x="148153" y="23169"/>
                  </a:cubicBezTo>
                  <a:cubicBezTo>
                    <a:pt x="149708" y="22197"/>
                    <a:pt x="151336" y="21739"/>
                    <a:pt x="153093" y="21739"/>
                  </a:cubicBezTo>
                  <a:cubicBezTo>
                    <a:pt x="153664" y="21739"/>
                    <a:pt x="154247" y="21787"/>
                    <a:pt x="154846" y="21882"/>
                  </a:cubicBezTo>
                  <a:cubicBezTo>
                    <a:pt x="156391" y="22139"/>
                    <a:pt x="157163" y="23040"/>
                    <a:pt x="157035" y="24585"/>
                  </a:cubicBezTo>
                  <a:cubicBezTo>
                    <a:pt x="157035" y="25486"/>
                    <a:pt x="156777" y="26387"/>
                    <a:pt x="156648" y="27288"/>
                  </a:cubicBezTo>
                  <a:cubicBezTo>
                    <a:pt x="155233" y="32951"/>
                    <a:pt x="153688" y="38486"/>
                    <a:pt x="152272" y="44021"/>
                  </a:cubicBezTo>
                  <a:cubicBezTo>
                    <a:pt x="152015" y="44922"/>
                    <a:pt x="151886" y="45694"/>
                    <a:pt x="151629" y="46595"/>
                  </a:cubicBezTo>
                  <a:lnTo>
                    <a:pt x="160639" y="46595"/>
                  </a:lnTo>
                  <a:cubicBezTo>
                    <a:pt x="160639" y="46467"/>
                    <a:pt x="160639" y="46467"/>
                    <a:pt x="160767" y="46338"/>
                  </a:cubicBezTo>
                  <a:cubicBezTo>
                    <a:pt x="161025" y="44922"/>
                    <a:pt x="161411" y="43635"/>
                    <a:pt x="161797" y="42219"/>
                  </a:cubicBezTo>
                  <a:cubicBezTo>
                    <a:pt x="163213" y="36555"/>
                    <a:pt x="164629" y="31021"/>
                    <a:pt x="166045" y="25357"/>
                  </a:cubicBezTo>
                  <a:cubicBezTo>
                    <a:pt x="166560" y="23555"/>
                    <a:pt x="166946" y="21753"/>
                    <a:pt x="166688" y="19951"/>
                  </a:cubicBezTo>
                  <a:cubicBezTo>
                    <a:pt x="166302" y="17634"/>
                    <a:pt x="165272" y="15961"/>
                    <a:pt x="163084" y="15189"/>
                  </a:cubicBezTo>
                  <a:cubicBezTo>
                    <a:pt x="161926" y="14802"/>
                    <a:pt x="160510" y="14545"/>
                    <a:pt x="159223" y="14545"/>
                  </a:cubicBezTo>
                  <a:close/>
                  <a:moveTo>
                    <a:pt x="9007" y="14816"/>
                  </a:moveTo>
                  <a:cubicBezTo>
                    <a:pt x="8054" y="14816"/>
                    <a:pt x="7097" y="14919"/>
                    <a:pt x="6179" y="15060"/>
                  </a:cubicBezTo>
                  <a:lnTo>
                    <a:pt x="5149" y="18793"/>
                  </a:lnTo>
                  <a:cubicBezTo>
                    <a:pt x="3734" y="24327"/>
                    <a:pt x="2318" y="29733"/>
                    <a:pt x="902" y="35140"/>
                  </a:cubicBezTo>
                  <a:cubicBezTo>
                    <a:pt x="387" y="37199"/>
                    <a:pt x="1" y="39258"/>
                    <a:pt x="130" y="41318"/>
                  </a:cubicBezTo>
                  <a:cubicBezTo>
                    <a:pt x="387" y="43635"/>
                    <a:pt x="1803" y="45566"/>
                    <a:pt x="3991" y="46209"/>
                  </a:cubicBezTo>
                  <a:cubicBezTo>
                    <a:pt x="5536" y="46724"/>
                    <a:pt x="7080" y="46724"/>
                    <a:pt x="8754" y="46853"/>
                  </a:cubicBezTo>
                  <a:cubicBezTo>
                    <a:pt x="11971" y="46853"/>
                    <a:pt x="14932" y="45952"/>
                    <a:pt x="17506" y="44021"/>
                  </a:cubicBezTo>
                  <a:cubicBezTo>
                    <a:pt x="18021" y="43635"/>
                    <a:pt x="18407" y="43249"/>
                    <a:pt x="18922" y="42863"/>
                  </a:cubicBezTo>
                  <a:lnTo>
                    <a:pt x="18922" y="42863"/>
                  </a:lnTo>
                  <a:cubicBezTo>
                    <a:pt x="18922" y="43377"/>
                    <a:pt x="18793" y="43892"/>
                    <a:pt x="18793" y="44278"/>
                  </a:cubicBezTo>
                  <a:cubicBezTo>
                    <a:pt x="18536" y="45566"/>
                    <a:pt x="19051" y="46209"/>
                    <a:pt x="20338" y="46209"/>
                  </a:cubicBezTo>
                  <a:lnTo>
                    <a:pt x="26645" y="46209"/>
                  </a:lnTo>
                  <a:cubicBezTo>
                    <a:pt x="26645" y="46209"/>
                    <a:pt x="26774" y="46080"/>
                    <a:pt x="26774" y="46080"/>
                  </a:cubicBezTo>
                  <a:cubicBezTo>
                    <a:pt x="28705" y="38357"/>
                    <a:pt x="30764" y="30635"/>
                    <a:pt x="32823" y="22912"/>
                  </a:cubicBezTo>
                  <a:cubicBezTo>
                    <a:pt x="33081" y="21624"/>
                    <a:pt x="33467" y="20209"/>
                    <a:pt x="33596" y="18793"/>
                  </a:cubicBezTo>
                  <a:cubicBezTo>
                    <a:pt x="33853" y="17377"/>
                    <a:pt x="33210" y="16090"/>
                    <a:pt x="31922" y="15446"/>
                  </a:cubicBezTo>
                  <a:cubicBezTo>
                    <a:pt x="30939" y="15053"/>
                    <a:pt x="30031" y="14885"/>
                    <a:pt x="29083" y="14885"/>
                  </a:cubicBezTo>
                  <a:cubicBezTo>
                    <a:pt x="28790" y="14885"/>
                    <a:pt x="28494" y="14901"/>
                    <a:pt x="28190" y="14931"/>
                  </a:cubicBezTo>
                  <a:cubicBezTo>
                    <a:pt x="27417" y="14931"/>
                    <a:pt x="26516" y="15060"/>
                    <a:pt x="25744" y="15060"/>
                  </a:cubicBezTo>
                  <a:cubicBezTo>
                    <a:pt x="25744" y="15189"/>
                    <a:pt x="25744" y="15317"/>
                    <a:pt x="25744" y="15317"/>
                  </a:cubicBezTo>
                  <a:lnTo>
                    <a:pt x="20724" y="34367"/>
                  </a:lnTo>
                  <a:cubicBezTo>
                    <a:pt x="20595" y="34882"/>
                    <a:pt x="20467" y="35397"/>
                    <a:pt x="20338" y="35912"/>
                  </a:cubicBezTo>
                  <a:cubicBezTo>
                    <a:pt x="20209" y="36684"/>
                    <a:pt x="19694" y="37328"/>
                    <a:pt x="19051" y="37843"/>
                  </a:cubicBezTo>
                  <a:cubicBezTo>
                    <a:pt x="17454" y="39064"/>
                    <a:pt x="15651" y="39600"/>
                    <a:pt x="13742" y="39600"/>
                  </a:cubicBezTo>
                  <a:cubicBezTo>
                    <a:pt x="13036" y="39600"/>
                    <a:pt x="12315" y="39526"/>
                    <a:pt x="11585" y="39387"/>
                  </a:cubicBezTo>
                  <a:cubicBezTo>
                    <a:pt x="10556" y="39130"/>
                    <a:pt x="10041" y="38486"/>
                    <a:pt x="9783" y="37456"/>
                  </a:cubicBezTo>
                  <a:cubicBezTo>
                    <a:pt x="9655" y="36555"/>
                    <a:pt x="9912" y="35654"/>
                    <a:pt x="10041" y="34753"/>
                  </a:cubicBezTo>
                  <a:cubicBezTo>
                    <a:pt x="10813" y="31922"/>
                    <a:pt x="11585" y="28961"/>
                    <a:pt x="12229" y="26129"/>
                  </a:cubicBezTo>
                  <a:cubicBezTo>
                    <a:pt x="12872" y="23813"/>
                    <a:pt x="13516" y="21496"/>
                    <a:pt x="14031" y="19179"/>
                  </a:cubicBezTo>
                  <a:cubicBezTo>
                    <a:pt x="14546" y="16991"/>
                    <a:pt x="13387" y="15446"/>
                    <a:pt x="11328" y="15060"/>
                  </a:cubicBezTo>
                  <a:cubicBezTo>
                    <a:pt x="10573" y="14886"/>
                    <a:pt x="9791" y="14816"/>
                    <a:pt x="9007" y="14816"/>
                  </a:cubicBezTo>
                  <a:close/>
                  <a:moveTo>
                    <a:pt x="120756" y="14455"/>
                  </a:moveTo>
                  <a:cubicBezTo>
                    <a:pt x="119529" y="14455"/>
                    <a:pt x="118278" y="14581"/>
                    <a:pt x="117004" y="14802"/>
                  </a:cubicBezTo>
                  <a:cubicBezTo>
                    <a:pt x="111212" y="15961"/>
                    <a:pt x="106835" y="19307"/>
                    <a:pt x="103875" y="24456"/>
                  </a:cubicBezTo>
                  <a:cubicBezTo>
                    <a:pt x="102459" y="26773"/>
                    <a:pt x="101558" y="29347"/>
                    <a:pt x="101043" y="32050"/>
                  </a:cubicBezTo>
                  <a:cubicBezTo>
                    <a:pt x="100528" y="34367"/>
                    <a:pt x="100271" y="36813"/>
                    <a:pt x="100786" y="39130"/>
                  </a:cubicBezTo>
                  <a:cubicBezTo>
                    <a:pt x="101558" y="42991"/>
                    <a:pt x="103875" y="45566"/>
                    <a:pt x="107736" y="46724"/>
                  </a:cubicBezTo>
                  <a:cubicBezTo>
                    <a:pt x="109924" y="47496"/>
                    <a:pt x="112241" y="47496"/>
                    <a:pt x="114558" y="47496"/>
                  </a:cubicBezTo>
                  <a:cubicBezTo>
                    <a:pt x="116489" y="47496"/>
                    <a:pt x="118548" y="47239"/>
                    <a:pt x="120479" y="46724"/>
                  </a:cubicBezTo>
                  <a:cubicBezTo>
                    <a:pt x="122153" y="46209"/>
                    <a:pt x="123826" y="45566"/>
                    <a:pt x="125113" y="44407"/>
                  </a:cubicBezTo>
                  <a:cubicBezTo>
                    <a:pt x="126143" y="43764"/>
                    <a:pt x="126786" y="42863"/>
                    <a:pt x="126786" y="41575"/>
                  </a:cubicBezTo>
                  <a:cubicBezTo>
                    <a:pt x="126658" y="40031"/>
                    <a:pt x="126143" y="38744"/>
                    <a:pt x="125499" y="37328"/>
                  </a:cubicBezTo>
                  <a:lnTo>
                    <a:pt x="125370" y="37328"/>
                  </a:lnTo>
                  <a:cubicBezTo>
                    <a:pt x="124856" y="37714"/>
                    <a:pt x="124341" y="38100"/>
                    <a:pt x="123826" y="38486"/>
                  </a:cubicBezTo>
                  <a:cubicBezTo>
                    <a:pt x="121505" y="40000"/>
                    <a:pt x="119026" y="40880"/>
                    <a:pt x="116389" y="40880"/>
                  </a:cubicBezTo>
                  <a:cubicBezTo>
                    <a:pt x="115662" y="40880"/>
                    <a:pt x="114923" y="40813"/>
                    <a:pt x="114172" y="40674"/>
                  </a:cubicBezTo>
                  <a:cubicBezTo>
                    <a:pt x="112241" y="40288"/>
                    <a:pt x="110826" y="39258"/>
                    <a:pt x="110182" y="37328"/>
                  </a:cubicBezTo>
                  <a:cubicBezTo>
                    <a:pt x="109667" y="35783"/>
                    <a:pt x="109667" y="34110"/>
                    <a:pt x="109924" y="32437"/>
                  </a:cubicBezTo>
                  <a:lnTo>
                    <a:pt x="129489" y="32437"/>
                  </a:lnTo>
                  <a:cubicBezTo>
                    <a:pt x="129618" y="31922"/>
                    <a:pt x="129876" y="31278"/>
                    <a:pt x="130004" y="30635"/>
                  </a:cubicBezTo>
                  <a:cubicBezTo>
                    <a:pt x="130905" y="27931"/>
                    <a:pt x="131549" y="25228"/>
                    <a:pt x="131291" y="22397"/>
                  </a:cubicBezTo>
                  <a:cubicBezTo>
                    <a:pt x="130905" y="18921"/>
                    <a:pt x="128846" y="16218"/>
                    <a:pt x="125499" y="15189"/>
                  </a:cubicBezTo>
                  <a:cubicBezTo>
                    <a:pt x="123960" y="14675"/>
                    <a:pt x="122379" y="14455"/>
                    <a:pt x="120756" y="14455"/>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51" name="Google Shape;751;p68"/>
            <p:cNvSpPr/>
            <p:nvPr/>
          </p:nvSpPr>
          <p:spPr>
            <a:xfrm>
              <a:off x="1000750" y="2279850"/>
              <a:ext cx="881725" cy="1113425"/>
            </a:xfrm>
            <a:custGeom>
              <a:rect b="b" l="l" r="r" t="t"/>
              <a:pathLst>
                <a:path extrusionOk="0" h="44537" w="35269">
                  <a:moveTo>
                    <a:pt x="1" y="1"/>
                  </a:moveTo>
                  <a:cubicBezTo>
                    <a:pt x="3090" y="2060"/>
                    <a:pt x="5536" y="4506"/>
                    <a:pt x="7595" y="7467"/>
                  </a:cubicBezTo>
                  <a:cubicBezTo>
                    <a:pt x="9654" y="10556"/>
                    <a:pt x="10684" y="13902"/>
                    <a:pt x="11456" y="17249"/>
                  </a:cubicBezTo>
                  <a:lnTo>
                    <a:pt x="12615" y="17378"/>
                  </a:lnTo>
                  <a:cubicBezTo>
                    <a:pt x="15575" y="17635"/>
                    <a:pt x="18021" y="18665"/>
                    <a:pt x="19952" y="20853"/>
                  </a:cubicBezTo>
                  <a:cubicBezTo>
                    <a:pt x="21883" y="23170"/>
                    <a:pt x="23298" y="25873"/>
                    <a:pt x="24714" y="28447"/>
                  </a:cubicBezTo>
                  <a:lnTo>
                    <a:pt x="25100" y="29091"/>
                  </a:lnTo>
                  <a:cubicBezTo>
                    <a:pt x="25100" y="29091"/>
                    <a:pt x="25100" y="29220"/>
                    <a:pt x="25100" y="29220"/>
                  </a:cubicBezTo>
                  <a:lnTo>
                    <a:pt x="24714" y="28576"/>
                  </a:lnTo>
                  <a:lnTo>
                    <a:pt x="23685" y="27031"/>
                  </a:lnTo>
                  <a:cubicBezTo>
                    <a:pt x="22269" y="25101"/>
                    <a:pt x="20853" y="23170"/>
                    <a:pt x="19051" y="21625"/>
                  </a:cubicBezTo>
                  <a:cubicBezTo>
                    <a:pt x="16863" y="19823"/>
                    <a:pt x="14288" y="18794"/>
                    <a:pt x="11328" y="18794"/>
                  </a:cubicBezTo>
                  <a:lnTo>
                    <a:pt x="6823" y="18794"/>
                  </a:lnTo>
                  <a:cubicBezTo>
                    <a:pt x="9268" y="20467"/>
                    <a:pt x="10298" y="21625"/>
                    <a:pt x="11585" y="24328"/>
                  </a:cubicBezTo>
                  <a:cubicBezTo>
                    <a:pt x="11971" y="25229"/>
                    <a:pt x="12358" y="26130"/>
                    <a:pt x="12744" y="27160"/>
                  </a:cubicBezTo>
                  <a:cubicBezTo>
                    <a:pt x="14031" y="30635"/>
                    <a:pt x="15704" y="33853"/>
                    <a:pt x="18021" y="36685"/>
                  </a:cubicBezTo>
                  <a:cubicBezTo>
                    <a:pt x="20209" y="39388"/>
                    <a:pt x="22784" y="41576"/>
                    <a:pt x="26001" y="42863"/>
                  </a:cubicBezTo>
                  <a:cubicBezTo>
                    <a:pt x="28576" y="43764"/>
                    <a:pt x="31150" y="44151"/>
                    <a:pt x="33724" y="44408"/>
                  </a:cubicBezTo>
                  <a:cubicBezTo>
                    <a:pt x="34239" y="44537"/>
                    <a:pt x="34754" y="44537"/>
                    <a:pt x="35269" y="44537"/>
                  </a:cubicBezTo>
                  <a:cubicBezTo>
                    <a:pt x="34111" y="43507"/>
                    <a:pt x="33210" y="42349"/>
                    <a:pt x="32437" y="41061"/>
                  </a:cubicBezTo>
                  <a:cubicBezTo>
                    <a:pt x="30378" y="38230"/>
                    <a:pt x="29091" y="35140"/>
                    <a:pt x="27932" y="31923"/>
                  </a:cubicBezTo>
                  <a:cubicBezTo>
                    <a:pt x="26001" y="26774"/>
                    <a:pt x="24714" y="21497"/>
                    <a:pt x="23427" y="16090"/>
                  </a:cubicBezTo>
                  <a:cubicBezTo>
                    <a:pt x="22784" y="13516"/>
                    <a:pt x="22011" y="10942"/>
                    <a:pt x="20853" y="8625"/>
                  </a:cubicBezTo>
                  <a:cubicBezTo>
                    <a:pt x="18278" y="3605"/>
                    <a:pt x="14160" y="773"/>
                    <a:pt x="8625" y="258"/>
                  </a:cubicBezTo>
                  <a:cubicBezTo>
                    <a:pt x="6050" y="1"/>
                    <a:pt x="3347" y="1"/>
                    <a:pt x="773" y="1"/>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52" name="Google Shape;752;p68"/>
            <p:cNvSpPr/>
            <p:nvPr/>
          </p:nvSpPr>
          <p:spPr>
            <a:xfrm>
              <a:off x="1003975" y="2279850"/>
              <a:ext cx="5438275" cy="1124000"/>
            </a:xfrm>
            <a:custGeom>
              <a:rect b="b" l="l" r="r" t="t"/>
              <a:pathLst>
                <a:path extrusionOk="0" h="44960" w="217531">
                  <a:moveTo>
                    <a:pt x="214570" y="13130"/>
                  </a:moveTo>
                  <a:lnTo>
                    <a:pt x="214570" y="13774"/>
                  </a:lnTo>
                  <a:lnTo>
                    <a:pt x="215729" y="13774"/>
                  </a:lnTo>
                  <a:lnTo>
                    <a:pt x="215729" y="16605"/>
                  </a:lnTo>
                  <a:lnTo>
                    <a:pt x="216501" y="16605"/>
                  </a:lnTo>
                  <a:lnTo>
                    <a:pt x="216501" y="13774"/>
                  </a:lnTo>
                  <a:lnTo>
                    <a:pt x="217531" y="13774"/>
                  </a:lnTo>
                  <a:lnTo>
                    <a:pt x="217531" y="13130"/>
                  </a:lnTo>
                  <a:close/>
                  <a:moveTo>
                    <a:pt x="38100" y="1"/>
                  </a:moveTo>
                  <a:lnTo>
                    <a:pt x="29605" y="32566"/>
                  </a:lnTo>
                  <a:cubicBezTo>
                    <a:pt x="31021" y="36299"/>
                    <a:pt x="32437" y="40032"/>
                    <a:pt x="35526" y="42992"/>
                  </a:cubicBezTo>
                  <a:cubicBezTo>
                    <a:pt x="35526" y="42863"/>
                    <a:pt x="35655" y="42735"/>
                    <a:pt x="35655" y="42735"/>
                  </a:cubicBezTo>
                  <a:cubicBezTo>
                    <a:pt x="36170" y="40804"/>
                    <a:pt x="36685" y="38745"/>
                    <a:pt x="37199" y="36814"/>
                  </a:cubicBezTo>
                  <a:cubicBezTo>
                    <a:pt x="39774" y="27031"/>
                    <a:pt x="42348" y="17120"/>
                    <a:pt x="44794" y="7338"/>
                  </a:cubicBezTo>
                  <a:cubicBezTo>
                    <a:pt x="45180" y="5922"/>
                    <a:pt x="45309" y="4506"/>
                    <a:pt x="44536" y="3219"/>
                  </a:cubicBezTo>
                  <a:cubicBezTo>
                    <a:pt x="42992" y="773"/>
                    <a:pt x="40675" y="130"/>
                    <a:pt x="38100" y="1"/>
                  </a:cubicBezTo>
                  <a:close/>
                  <a:moveTo>
                    <a:pt x="6308" y="20081"/>
                  </a:moveTo>
                  <a:lnTo>
                    <a:pt x="0" y="43893"/>
                  </a:lnTo>
                  <a:lnTo>
                    <a:pt x="8753" y="43893"/>
                  </a:lnTo>
                  <a:lnTo>
                    <a:pt x="12357" y="30121"/>
                  </a:lnTo>
                  <a:cubicBezTo>
                    <a:pt x="12357" y="30121"/>
                    <a:pt x="12357" y="29992"/>
                    <a:pt x="12357" y="29992"/>
                  </a:cubicBezTo>
                  <a:cubicBezTo>
                    <a:pt x="11456" y="27675"/>
                    <a:pt x="10555" y="25358"/>
                    <a:pt x="9268" y="23170"/>
                  </a:cubicBezTo>
                  <a:cubicBezTo>
                    <a:pt x="8496" y="22011"/>
                    <a:pt x="7595" y="20982"/>
                    <a:pt x="6308" y="20081"/>
                  </a:cubicBezTo>
                  <a:close/>
                  <a:moveTo>
                    <a:pt x="126821" y="12033"/>
                  </a:moveTo>
                  <a:cubicBezTo>
                    <a:pt x="126423" y="12033"/>
                    <a:pt x="126025" y="12061"/>
                    <a:pt x="125627" y="12100"/>
                  </a:cubicBezTo>
                  <a:cubicBezTo>
                    <a:pt x="123439" y="12358"/>
                    <a:pt x="121637" y="13259"/>
                    <a:pt x="119964" y="14546"/>
                  </a:cubicBezTo>
                  <a:cubicBezTo>
                    <a:pt x="119320" y="14932"/>
                    <a:pt x="118806" y="15447"/>
                    <a:pt x="118291" y="15962"/>
                  </a:cubicBezTo>
                  <a:cubicBezTo>
                    <a:pt x="118033" y="14546"/>
                    <a:pt x="117776" y="13902"/>
                    <a:pt x="116746" y="13387"/>
                  </a:cubicBezTo>
                  <a:cubicBezTo>
                    <a:pt x="116360" y="13130"/>
                    <a:pt x="115845" y="13001"/>
                    <a:pt x="115459" y="12873"/>
                  </a:cubicBezTo>
                  <a:cubicBezTo>
                    <a:pt x="114704" y="12698"/>
                    <a:pt x="113948" y="12629"/>
                    <a:pt x="113193" y="12629"/>
                  </a:cubicBezTo>
                  <a:cubicBezTo>
                    <a:pt x="112275" y="12629"/>
                    <a:pt x="111357" y="12731"/>
                    <a:pt x="110439" y="12873"/>
                  </a:cubicBezTo>
                  <a:lnTo>
                    <a:pt x="102330" y="44022"/>
                  </a:lnTo>
                  <a:lnTo>
                    <a:pt x="111340" y="44022"/>
                  </a:lnTo>
                  <a:cubicBezTo>
                    <a:pt x="111597" y="42992"/>
                    <a:pt x="111855" y="42091"/>
                    <a:pt x="112112" y="41061"/>
                  </a:cubicBezTo>
                  <a:cubicBezTo>
                    <a:pt x="113528" y="35655"/>
                    <a:pt x="114944" y="30378"/>
                    <a:pt x="116231" y="24972"/>
                  </a:cubicBezTo>
                  <a:cubicBezTo>
                    <a:pt x="116617" y="23427"/>
                    <a:pt x="117261" y="22011"/>
                    <a:pt x="118548" y="21110"/>
                  </a:cubicBezTo>
                  <a:cubicBezTo>
                    <a:pt x="119608" y="20300"/>
                    <a:pt x="121030" y="19822"/>
                    <a:pt x="122463" y="19822"/>
                  </a:cubicBezTo>
                  <a:cubicBezTo>
                    <a:pt x="123990" y="19822"/>
                    <a:pt x="125529" y="20364"/>
                    <a:pt x="126657" y="21625"/>
                  </a:cubicBezTo>
                  <a:cubicBezTo>
                    <a:pt x="126786" y="21625"/>
                    <a:pt x="126786" y="21754"/>
                    <a:pt x="126915" y="21754"/>
                  </a:cubicBezTo>
                  <a:cubicBezTo>
                    <a:pt x="128073" y="20209"/>
                    <a:pt x="129103" y="18665"/>
                    <a:pt x="130004" y="16991"/>
                  </a:cubicBezTo>
                  <a:cubicBezTo>
                    <a:pt x="130261" y="16348"/>
                    <a:pt x="130519" y="15833"/>
                    <a:pt x="130776" y="15189"/>
                  </a:cubicBezTo>
                  <a:cubicBezTo>
                    <a:pt x="131034" y="14031"/>
                    <a:pt x="130647" y="13001"/>
                    <a:pt x="129489" y="12615"/>
                  </a:cubicBezTo>
                  <a:cubicBezTo>
                    <a:pt x="128600" y="12170"/>
                    <a:pt x="127710" y="12033"/>
                    <a:pt x="126821" y="12033"/>
                  </a:cubicBezTo>
                  <a:close/>
                  <a:moveTo>
                    <a:pt x="138532" y="12730"/>
                  </a:moveTo>
                  <a:cubicBezTo>
                    <a:pt x="138084" y="12730"/>
                    <a:pt x="137641" y="12744"/>
                    <a:pt x="137212" y="12744"/>
                  </a:cubicBezTo>
                  <a:cubicBezTo>
                    <a:pt x="136697" y="12873"/>
                    <a:pt x="136054" y="12873"/>
                    <a:pt x="135539" y="13001"/>
                  </a:cubicBezTo>
                  <a:cubicBezTo>
                    <a:pt x="135410" y="13645"/>
                    <a:pt x="135152" y="14160"/>
                    <a:pt x="135024" y="14675"/>
                  </a:cubicBezTo>
                  <a:cubicBezTo>
                    <a:pt x="133350" y="21368"/>
                    <a:pt x="131548" y="28061"/>
                    <a:pt x="129875" y="34754"/>
                  </a:cubicBezTo>
                  <a:cubicBezTo>
                    <a:pt x="129360" y="36685"/>
                    <a:pt x="128717" y="38616"/>
                    <a:pt x="128459" y="40675"/>
                  </a:cubicBezTo>
                  <a:cubicBezTo>
                    <a:pt x="128073" y="42606"/>
                    <a:pt x="128459" y="43764"/>
                    <a:pt x="130776" y="44408"/>
                  </a:cubicBezTo>
                  <a:cubicBezTo>
                    <a:pt x="131511" y="44653"/>
                    <a:pt x="132297" y="44742"/>
                    <a:pt x="133102" y="44742"/>
                  </a:cubicBezTo>
                  <a:cubicBezTo>
                    <a:pt x="133567" y="44742"/>
                    <a:pt x="134038" y="44713"/>
                    <a:pt x="134509" y="44665"/>
                  </a:cubicBezTo>
                  <a:cubicBezTo>
                    <a:pt x="135024" y="44665"/>
                    <a:pt x="135667" y="44665"/>
                    <a:pt x="136311" y="44537"/>
                  </a:cubicBezTo>
                  <a:lnTo>
                    <a:pt x="136955" y="41962"/>
                  </a:lnTo>
                  <a:cubicBezTo>
                    <a:pt x="138757" y="35398"/>
                    <a:pt x="140430" y="28833"/>
                    <a:pt x="142103" y="22140"/>
                  </a:cubicBezTo>
                  <a:cubicBezTo>
                    <a:pt x="142618" y="20338"/>
                    <a:pt x="143133" y="18536"/>
                    <a:pt x="143519" y="16734"/>
                  </a:cubicBezTo>
                  <a:cubicBezTo>
                    <a:pt x="143776" y="14932"/>
                    <a:pt x="142875" y="13516"/>
                    <a:pt x="141202" y="13130"/>
                  </a:cubicBezTo>
                  <a:cubicBezTo>
                    <a:pt x="140344" y="12787"/>
                    <a:pt x="139429" y="12730"/>
                    <a:pt x="138532" y="12730"/>
                  </a:cubicBezTo>
                  <a:close/>
                  <a:moveTo>
                    <a:pt x="91758" y="2821"/>
                  </a:moveTo>
                  <a:cubicBezTo>
                    <a:pt x="90754" y="2821"/>
                    <a:pt x="89720" y="2931"/>
                    <a:pt x="88686" y="3090"/>
                  </a:cubicBezTo>
                  <a:cubicBezTo>
                    <a:pt x="88171" y="5278"/>
                    <a:pt x="87527" y="7467"/>
                    <a:pt x="87013" y="9526"/>
                  </a:cubicBezTo>
                  <a:cubicBezTo>
                    <a:pt x="84953" y="17506"/>
                    <a:pt x="82894" y="25487"/>
                    <a:pt x="80834" y="33596"/>
                  </a:cubicBezTo>
                  <a:cubicBezTo>
                    <a:pt x="80319" y="35398"/>
                    <a:pt x="79805" y="37200"/>
                    <a:pt x="80062" y="39259"/>
                  </a:cubicBezTo>
                  <a:cubicBezTo>
                    <a:pt x="80319" y="41834"/>
                    <a:pt x="81864" y="43893"/>
                    <a:pt x="84438" y="44537"/>
                  </a:cubicBezTo>
                  <a:cubicBezTo>
                    <a:pt x="85714" y="44827"/>
                    <a:pt x="86964" y="44960"/>
                    <a:pt x="88211" y="44960"/>
                  </a:cubicBezTo>
                  <a:cubicBezTo>
                    <a:pt x="89732" y="44960"/>
                    <a:pt x="91249" y="44762"/>
                    <a:pt x="92805" y="44408"/>
                  </a:cubicBezTo>
                  <a:cubicBezTo>
                    <a:pt x="94607" y="43893"/>
                    <a:pt x="96409" y="43250"/>
                    <a:pt x="97825" y="41962"/>
                  </a:cubicBezTo>
                  <a:cubicBezTo>
                    <a:pt x="98726" y="41190"/>
                    <a:pt x="99241" y="40160"/>
                    <a:pt x="98983" y="39002"/>
                  </a:cubicBezTo>
                  <a:cubicBezTo>
                    <a:pt x="98855" y="37843"/>
                    <a:pt x="98468" y="36814"/>
                    <a:pt x="98211" y="35655"/>
                  </a:cubicBezTo>
                  <a:cubicBezTo>
                    <a:pt x="97825" y="35913"/>
                    <a:pt x="97567" y="36170"/>
                    <a:pt x="97310" y="36299"/>
                  </a:cubicBezTo>
                  <a:cubicBezTo>
                    <a:pt x="95759" y="37253"/>
                    <a:pt x="94209" y="37986"/>
                    <a:pt x="92351" y="37986"/>
                  </a:cubicBezTo>
                  <a:cubicBezTo>
                    <a:pt x="92204" y="37986"/>
                    <a:pt x="92055" y="37982"/>
                    <a:pt x="91904" y="37972"/>
                  </a:cubicBezTo>
                  <a:cubicBezTo>
                    <a:pt x="90617" y="37972"/>
                    <a:pt x="89716" y="37329"/>
                    <a:pt x="89587" y="36041"/>
                  </a:cubicBezTo>
                  <a:cubicBezTo>
                    <a:pt x="89587" y="35269"/>
                    <a:pt x="89587" y="34497"/>
                    <a:pt x="89844" y="33725"/>
                  </a:cubicBezTo>
                  <a:cubicBezTo>
                    <a:pt x="90359" y="31150"/>
                    <a:pt x="91132" y="28576"/>
                    <a:pt x="91775" y="25873"/>
                  </a:cubicBezTo>
                  <a:lnTo>
                    <a:pt x="93448" y="19437"/>
                  </a:lnTo>
                  <a:lnTo>
                    <a:pt x="102716" y="19437"/>
                  </a:lnTo>
                  <a:lnTo>
                    <a:pt x="104518" y="12744"/>
                  </a:lnTo>
                  <a:lnTo>
                    <a:pt x="95250" y="12744"/>
                  </a:lnTo>
                  <a:lnTo>
                    <a:pt x="95379" y="12229"/>
                  </a:lnTo>
                  <a:cubicBezTo>
                    <a:pt x="95765" y="10556"/>
                    <a:pt x="96280" y="8882"/>
                    <a:pt x="96666" y="7209"/>
                  </a:cubicBezTo>
                  <a:cubicBezTo>
                    <a:pt x="97052" y="5021"/>
                    <a:pt x="95894" y="3348"/>
                    <a:pt x="93577" y="2961"/>
                  </a:cubicBezTo>
                  <a:cubicBezTo>
                    <a:pt x="92987" y="2863"/>
                    <a:pt x="92378" y="2821"/>
                    <a:pt x="91758" y="2821"/>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753" name="Google Shape;753;p68"/>
          <p:cNvGrpSpPr/>
          <p:nvPr/>
        </p:nvGrpSpPr>
        <p:grpSpPr>
          <a:xfrm>
            <a:off x="2913810" y="4135997"/>
            <a:ext cx="1101008" cy="209912"/>
            <a:chOff x="730450" y="2221950"/>
            <a:chExt cx="6126925" cy="1168125"/>
          </a:xfrm>
        </p:grpSpPr>
        <p:sp>
          <p:nvSpPr>
            <p:cNvPr id="754" name="Google Shape;754;p68"/>
            <p:cNvSpPr/>
            <p:nvPr/>
          </p:nvSpPr>
          <p:spPr>
            <a:xfrm>
              <a:off x="2117375" y="2241250"/>
              <a:ext cx="4740000" cy="839900"/>
            </a:xfrm>
            <a:custGeom>
              <a:rect b="b" l="l" r="r" t="t"/>
              <a:pathLst>
                <a:path extrusionOk="0" h="33596" w="189600">
                  <a:moveTo>
                    <a:pt x="42734" y="0"/>
                  </a:moveTo>
                  <a:lnTo>
                    <a:pt x="0" y="8624"/>
                  </a:lnTo>
                  <a:lnTo>
                    <a:pt x="0" y="11585"/>
                  </a:lnTo>
                  <a:lnTo>
                    <a:pt x="129" y="11585"/>
                  </a:lnTo>
                  <a:cubicBezTo>
                    <a:pt x="28447" y="4634"/>
                    <a:pt x="42734" y="515"/>
                    <a:pt x="42863" y="515"/>
                  </a:cubicBezTo>
                  <a:cubicBezTo>
                    <a:pt x="43120" y="515"/>
                    <a:pt x="43120" y="387"/>
                    <a:pt x="43120" y="258"/>
                  </a:cubicBezTo>
                  <a:cubicBezTo>
                    <a:pt x="43120" y="129"/>
                    <a:pt x="42991" y="0"/>
                    <a:pt x="42734" y="0"/>
                  </a:cubicBezTo>
                  <a:close/>
                  <a:moveTo>
                    <a:pt x="39387" y="7208"/>
                  </a:moveTo>
                  <a:lnTo>
                    <a:pt x="39387" y="12228"/>
                  </a:lnTo>
                  <a:lnTo>
                    <a:pt x="46982" y="12228"/>
                  </a:lnTo>
                  <a:lnTo>
                    <a:pt x="46982" y="33080"/>
                  </a:lnTo>
                  <a:lnTo>
                    <a:pt x="54319" y="33080"/>
                  </a:lnTo>
                  <a:lnTo>
                    <a:pt x="54319" y="12228"/>
                  </a:lnTo>
                  <a:lnTo>
                    <a:pt x="61913" y="12228"/>
                  </a:lnTo>
                  <a:lnTo>
                    <a:pt x="61913" y="7208"/>
                  </a:lnTo>
                  <a:close/>
                  <a:moveTo>
                    <a:pt x="72339" y="7208"/>
                  </a:moveTo>
                  <a:lnTo>
                    <a:pt x="72339" y="33080"/>
                  </a:lnTo>
                  <a:lnTo>
                    <a:pt x="90359" y="33080"/>
                  </a:lnTo>
                  <a:lnTo>
                    <a:pt x="90359" y="27803"/>
                  </a:lnTo>
                  <a:lnTo>
                    <a:pt x="79676" y="27803"/>
                  </a:lnTo>
                  <a:lnTo>
                    <a:pt x="79676" y="22011"/>
                  </a:lnTo>
                  <a:lnTo>
                    <a:pt x="88557" y="22011"/>
                  </a:lnTo>
                  <a:lnTo>
                    <a:pt x="88557" y="16991"/>
                  </a:lnTo>
                  <a:lnTo>
                    <a:pt x="79676" y="16991"/>
                  </a:lnTo>
                  <a:lnTo>
                    <a:pt x="79676" y="12228"/>
                  </a:lnTo>
                  <a:lnTo>
                    <a:pt x="90359" y="12228"/>
                  </a:lnTo>
                  <a:lnTo>
                    <a:pt x="90359" y="7208"/>
                  </a:lnTo>
                  <a:close/>
                  <a:moveTo>
                    <a:pt x="103359" y="7208"/>
                  </a:moveTo>
                  <a:lnTo>
                    <a:pt x="103359" y="33080"/>
                  </a:lnTo>
                  <a:lnTo>
                    <a:pt x="122023" y="33080"/>
                  </a:lnTo>
                  <a:lnTo>
                    <a:pt x="122023" y="27932"/>
                  </a:lnTo>
                  <a:lnTo>
                    <a:pt x="110825" y="27932"/>
                  </a:lnTo>
                  <a:lnTo>
                    <a:pt x="110825" y="7208"/>
                  </a:lnTo>
                  <a:close/>
                  <a:moveTo>
                    <a:pt x="131033" y="7208"/>
                  </a:moveTo>
                  <a:lnTo>
                    <a:pt x="131033" y="24971"/>
                  </a:lnTo>
                  <a:cubicBezTo>
                    <a:pt x="131033" y="27417"/>
                    <a:pt x="131420" y="28575"/>
                    <a:pt x="132449" y="29991"/>
                  </a:cubicBezTo>
                  <a:cubicBezTo>
                    <a:pt x="134380" y="32308"/>
                    <a:pt x="137984" y="33467"/>
                    <a:pt x="142875" y="33467"/>
                  </a:cubicBezTo>
                  <a:lnTo>
                    <a:pt x="143133" y="33467"/>
                  </a:lnTo>
                  <a:cubicBezTo>
                    <a:pt x="149826" y="33467"/>
                    <a:pt x="153173" y="30892"/>
                    <a:pt x="154202" y="28575"/>
                  </a:cubicBezTo>
                  <a:cubicBezTo>
                    <a:pt x="154717" y="27288"/>
                    <a:pt x="154717" y="26773"/>
                    <a:pt x="154717" y="24456"/>
                  </a:cubicBezTo>
                  <a:lnTo>
                    <a:pt x="154717" y="7208"/>
                  </a:lnTo>
                  <a:lnTo>
                    <a:pt x="147123" y="7208"/>
                  </a:lnTo>
                  <a:lnTo>
                    <a:pt x="147123" y="23555"/>
                  </a:lnTo>
                  <a:cubicBezTo>
                    <a:pt x="147123" y="24843"/>
                    <a:pt x="147123" y="25229"/>
                    <a:pt x="146994" y="25744"/>
                  </a:cubicBezTo>
                  <a:cubicBezTo>
                    <a:pt x="146865" y="27288"/>
                    <a:pt x="145321" y="28189"/>
                    <a:pt x="142875" y="28318"/>
                  </a:cubicBezTo>
                  <a:cubicBezTo>
                    <a:pt x="141073" y="28189"/>
                    <a:pt x="139786" y="27674"/>
                    <a:pt x="139143" y="26773"/>
                  </a:cubicBezTo>
                  <a:cubicBezTo>
                    <a:pt x="138885" y="26258"/>
                    <a:pt x="138628" y="25486"/>
                    <a:pt x="138628" y="24070"/>
                  </a:cubicBezTo>
                  <a:lnTo>
                    <a:pt x="138628" y="7208"/>
                  </a:lnTo>
                  <a:close/>
                  <a:moveTo>
                    <a:pt x="178272" y="6436"/>
                  </a:moveTo>
                  <a:cubicBezTo>
                    <a:pt x="171450" y="6436"/>
                    <a:pt x="166816" y="9139"/>
                    <a:pt x="166688" y="14545"/>
                  </a:cubicBezTo>
                  <a:cubicBezTo>
                    <a:pt x="166430" y="19565"/>
                    <a:pt x="170421" y="21367"/>
                    <a:pt x="174153" y="22140"/>
                  </a:cubicBezTo>
                  <a:cubicBezTo>
                    <a:pt x="177757" y="22912"/>
                    <a:pt x="181361" y="23555"/>
                    <a:pt x="181361" y="25615"/>
                  </a:cubicBezTo>
                  <a:cubicBezTo>
                    <a:pt x="181490" y="27546"/>
                    <a:pt x="179688" y="28447"/>
                    <a:pt x="176341" y="28447"/>
                  </a:cubicBezTo>
                  <a:cubicBezTo>
                    <a:pt x="173381" y="28447"/>
                    <a:pt x="170549" y="27417"/>
                    <a:pt x="167589" y="26258"/>
                  </a:cubicBezTo>
                  <a:lnTo>
                    <a:pt x="165915" y="31407"/>
                  </a:lnTo>
                  <a:cubicBezTo>
                    <a:pt x="169262" y="32823"/>
                    <a:pt x="172609" y="33595"/>
                    <a:pt x="176084" y="33595"/>
                  </a:cubicBezTo>
                  <a:cubicBezTo>
                    <a:pt x="180975" y="33595"/>
                    <a:pt x="184579" y="32823"/>
                    <a:pt x="187154" y="30377"/>
                  </a:cubicBezTo>
                  <a:cubicBezTo>
                    <a:pt x="188956" y="28704"/>
                    <a:pt x="189599" y="26645"/>
                    <a:pt x="189599" y="24714"/>
                  </a:cubicBezTo>
                  <a:cubicBezTo>
                    <a:pt x="189599" y="20595"/>
                    <a:pt x="187025" y="18278"/>
                    <a:pt x="181233" y="16991"/>
                  </a:cubicBezTo>
                  <a:cubicBezTo>
                    <a:pt x="176341" y="15961"/>
                    <a:pt x="174539" y="15832"/>
                    <a:pt x="174539" y="13773"/>
                  </a:cubicBezTo>
                  <a:cubicBezTo>
                    <a:pt x="174539" y="11971"/>
                    <a:pt x="176985" y="11456"/>
                    <a:pt x="178401" y="11456"/>
                  </a:cubicBezTo>
                  <a:cubicBezTo>
                    <a:pt x="180718" y="11456"/>
                    <a:pt x="183421" y="11971"/>
                    <a:pt x="186253" y="13387"/>
                  </a:cubicBezTo>
                  <a:lnTo>
                    <a:pt x="188183" y="8624"/>
                  </a:lnTo>
                  <a:cubicBezTo>
                    <a:pt x="185352" y="7080"/>
                    <a:pt x="181748" y="6436"/>
                    <a:pt x="178272" y="6436"/>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55" name="Google Shape;755;p68"/>
            <p:cNvSpPr/>
            <p:nvPr/>
          </p:nvSpPr>
          <p:spPr>
            <a:xfrm>
              <a:off x="730450" y="2221950"/>
              <a:ext cx="1940425" cy="1168125"/>
            </a:xfrm>
            <a:custGeom>
              <a:rect b="b" l="l" r="r" t="t"/>
              <a:pathLst>
                <a:path extrusionOk="0" h="46725" w="77617">
                  <a:moveTo>
                    <a:pt x="62826" y="3027"/>
                  </a:moveTo>
                  <a:cubicBezTo>
                    <a:pt x="63060" y="3027"/>
                    <a:pt x="63111" y="3224"/>
                    <a:pt x="62943" y="3475"/>
                  </a:cubicBezTo>
                  <a:cubicBezTo>
                    <a:pt x="62685" y="4248"/>
                    <a:pt x="61270" y="8881"/>
                    <a:pt x="50457" y="17763"/>
                  </a:cubicBezTo>
                  <a:cubicBezTo>
                    <a:pt x="47626" y="20080"/>
                    <a:pt x="45695" y="21367"/>
                    <a:pt x="41576" y="23813"/>
                  </a:cubicBezTo>
                  <a:cubicBezTo>
                    <a:pt x="48269" y="14545"/>
                    <a:pt x="57923" y="6050"/>
                    <a:pt x="62299" y="3218"/>
                  </a:cubicBezTo>
                  <a:cubicBezTo>
                    <a:pt x="62524" y="3083"/>
                    <a:pt x="62701" y="3027"/>
                    <a:pt x="62826" y="3027"/>
                  </a:cubicBezTo>
                  <a:close/>
                  <a:moveTo>
                    <a:pt x="63458" y="0"/>
                  </a:moveTo>
                  <a:cubicBezTo>
                    <a:pt x="61398" y="129"/>
                    <a:pt x="57537" y="3218"/>
                    <a:pt x="55349" y="5020"/>
                  </a:cubicBezTo>
                  <a:cubicBezTo>
                    <a:pt x="46982" y="12357"/>
                    <a:pt x="40675" y="19050"/>
                    <a:pt x="36170" y="26001"/>
                  </a:cubicBezTo>
                  <a:cubicBezTo>
                    <a:pt x="26645" y="31149"/>
                    <a:pt x="14546" y="36298"/>
                    <a:pt x="2575" y="40417"/>
                  </a:cubicBezTo>
                  <a:lnTo>
                    <a:pt x="2317" y="40546"/>
                  </a:lnTo>
                  <a:lnTo>
                    <a:pt x="1" y="46724"/>
                  </a:lnTo>
                  <a:lnTo>
                    <a:pt x="1" y="46724"/>
                  </a:lnTo>
                  <a:lnTo>
                    <a:pt x="1288" y="46209"/>
                  </a:lnTo>
                  <a:cubicBezTo>
                    <a:pt x="8882" y="43377"/>
                    <a:pt x="21625" y="37843"/>
                    <a:pt x="33209" y="31793"/>
                  </a:cubicBezTo>
                  <a:lnTo>
                    <a:pt x="33209" y="31793"/>
                  </a:lnTo>
                  <a:cubicBezTo>
                    <a:pt x="32566" y="33466"/>
                    <a:pt x="32308" y="35140"/>
                    <a:pt x="32308" y="36555"/>
                  </a:cubicBezTo>
                  <a:cubicBezTo>
                    <a:pt x="32308" y="37714"/>
                    <a:pt x="32437" y="38615"/>
                    <a:pt x="32823" y="39645"/>
                  </a:cubicBezTo>
                  <a:cubicBezTo>
                    <a:pt x="33467" y="41447"/>
                    <a:pt x="35011" y="42863"/>
                    <a:pt x="36942" y="43635"/>
                  </a:cubicBezTo>
                  <a:cubicBezTo>
                    <a:pt x="38348" y="44185"/>
                    <a:pt x="39986" y="44474"/>
                    <a:pt x="41816" y="44474"/>
                  </a:cubicBezTo>
                  <a:cubicBezTo>
                    <a:pt x="43838" y="44474"/>
                    <a:pt x="46094" y="44121"/>
                    <a:pt x="48527" y="43377"/>
                  </a:cubicBezTo>
                  <a:cubicBezTo>
                    <a:pt x="60368" y="39902"/>
                    <a:pt x="74270" y="28832"/>
                    <a:pt x="77359" y="26644"/>
                  </a:cubicBezTo>
                  <a:lnTo>
                    <a:pt x="77488" y="26644"/>
                  </a:lnTo>
                  <a:cubicBezTo>
                    <a:pt x="77616" y="26516"/>
                    <a:pt x="77616" y="26387"/>
                    <a:pt x="77488" y="26258"/>
                  </a:cubicBezTo>
                  <a:lnTo>
                    <a:pt x="77230" y="26258"/>
                  </a:lnTo>
                  <a:lnTo>
                    <a:pt x="77102" y="26387"/>
                  </a:lnTo>
                  <a:cubicBezTo>
                    <a:pt x="73755" y="28318"/>
                    <a:pt x="57923" y="37714"/>
                    <a:pt x="47626" y="40546"/>
                  </a:cubicBezTo>
                  <a:cubicBezTo>
                    <a:pt x="45808" y="41033"/>
                    <a:pt x="44143" y="41261"/>
                    <a:pt x="42683" y="41261"/>
                  </a:cubicBezTo>
                  <a:cubicBezTo>
                    <a:pt x="39905" y="41261"/>
                    <a:pt x="37870" y="40435"/>
                    <a:pt x="36942" y="39001"/>
                  </a:cubicBezTo>
                  <a:cubicBezTo>
                    <a:pt x="36299" y="38357"/>
                    <a:pt x="36041" y="37328"/>
                    <a:pt x="36041" y="36298"/>
                  </a:cubicBezTo>
                  <a:cubicBezTo>
                    <a:pt x="36041" y="34239"/>
                    <a:pt x="37071" y="31664"/>
                    <a:pt x="39002" y="28704"/>
                  </a:cubicBezTo>
                  <a:cubicBezTo>
                    <a:pt x="40546" y="27803"/>
                    <a:pt x="42220" y="26773"/>
                    <a:pt x="43764" y="25743"/>
                  </a:cubicBezTo>
                  <a:cubicBezTo>
                    <a:pt x="53804" y="20209"/>
                    <a:pt x="65388" y="9139"/>
                    <a:pt x="65903" y="2446"/>
                  </a:cubicBezTo>
                  <a:cubicBezTo>
                    <a:pt x="65903" y="1802"/>
                    <a:pt x="65646" y="1159"/>
                    <a:pt x="65260" y="644"/>
                  </a:cubicBezTo>
                  <a:cubicBezTo>
                    <a:pt x="64745" y="258"/>
                    <a:pt x="64101" y="0"/>
                    <a:pt x="63458" y="0"/>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56" name="Google Shape;756;p68"/>
            <p:cNvSpPr/>
            <p:nvPr/>
          </p:nvSpPr>
          <p:spPr>
            <a:xfrm>
              <a:off x="942825" y="2456850"/>
              <a:ext cx="1209975" cy="360425"/>
            </a:xfrm>
            <a:custGeom>
              <a:rect b="b" l="l" r="r" t="t"/>
              <a:pathLst>
                <a:path extrusionOk="0" h="14417" w="48399">
                  <a:moveTo>
                    <a:pt x="46854" y="0"/>
                  </a:moveTo>
                  <a:lnTo>
                    <a:pt x="1803" y="9654"/>
                  </a:lnTo>
                  <a:lnTo>
                    <a:pt x="1" y="14417"/>
                  </a:lnTo>
                  <a:lnTo>
                    <a:pt x="46982" y="2961"/>
                  </a:lnTo>
                  <a:lnTo>
                    <a:pt x="48398" y="2189"/>
                  </a:lnTo>
                  <a:lnTo>
                    <a:pt x="48398" y="0"/>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757" name="Google Shape;757;p68"/>
          <p:cNvSpPr/>
          <p:nvPr/>
        </p:nvSpPr>
        <p:spPr>
          <a:xfrm>
            <a:off x="1025719" y="1729151"/>
            <a:ext cx="718892" cy="246998"/>
          </a:xfrm>
          <a:custGeom>
            <a:rect b="b" l="l" r="r" t="t"/>
            <a:pathLst>
              <a:path extrusionOk="0" h="54706" w="159223">
                <a:moveTo>
                  <a:pt x="115073" y="19694"/>
                </a:moveTo>
                <a:cubicBezTo>
                  <a:pt x="118033" y="19694"/>
                  <a:pt x="120608" y="20724"/>
                  <a:pt x="122796" y="22526"/>
                </a:cubicBezTo>
                <a:cubicBezTo>
                  <a:pt x="124984" y="24457"/>
                  <a:pt x="126529" y="26902"/>
                  <a:pt x="127172" y="29992"/>
                </a:cubicBezTo>
                <a:lnTo>
                  <a:pt x="102973" y="29992"/>
                </a:lnTo>
                <a:cubicBezTo>
                  <a:pt x="103746" y="26902"/>
                  <a:pt x="105162" y="24457"/>
                  <a:pt x="107350" y="22526"/>
                </a:cubicBezTo>
                <a:cubicBezTo>
                  <a:pt x="109538" y="20724"/>
                  <a:pt x="112112" y="19694"/>
                  <a:pt x="115073" y="19694"/>
                </a:cubicBezTo>
                <a:close/>
                <a:moveTo>
                  <a:pt x="71567" y="20595"/>
                </a:moveTo>
                <a:cubicBezTo>
                  <a:pt x="73369" y="20595"/>
                  <a:pt x="75171" y="20981"/>
                  <a:pt x="76844" y="21625"/>
                </a:cubicBezTo>
                <a:cubicBezTo>
                  <a:pt x="78517" y="22269"/>
                  <a:pt x="80062" y="23298"/>
                  <a:pt x="81349" y="24586"/>
                </a:cubicBezTo>
                <a:cubicBezTo>
                  <a:pt x="82508" y="25744"/>
                  <a:pt x="83537" y="27289"/>
                  <a:pt x="84310" y="28833"/>
                </a:cubicBezTo>
                <a:cubicBezTo>
                  <a:pt x="84953" y="30506"/>
                  <a:pt x="85339" y="32308"/>
                  <a:pt x="85339" y="34239"/>
                </a:cubicBezTo>
                <a:cubicBezTo>
                  <a:pt x="85339" y="36041"/>
                  <a:pt x="84953" y="37843"/>
                  <a:pt x="84310" y="39517"/>
                </a:cubicBezTo>
                <a:cubicBezTo>
                  <a:pt x="83537" y="41061"/>
                  <a:pt x="82508" y="42606"/>
                  <a:pt x="81349" y="43764"/>
                </a:cubicBezTo>
                <a:cubicBezTo>
                  <a:pt x="80062" y="45051"/>
                  <a:pt x="78517" y="46081"/>
                  <a:pt x="76844" y="46725"/>
                </a:cubicBezTo>
                <a:cubicBezTo>
                  <a:pt x="75171" y="47497"/>
                  <a:pt x="73369" y="47754"/>
                  <a:pt x="71567" y="47754"/>
                </a:cubicBezTo>
                <a:cubicBezTo>
                  <a:pt x="69636" y="47754"/>
                  <a:pt x="67834" y="47497"/>
                  <a:pt x="66032" y="46725"/>
                </a:cubicBezTo>
                <a:cubicBezTo>
                  <a:pt x="64487" y="46081"/>
                  <a:pt x="62943" y="45051"/>
                  <a:pt x="61656" y="43764"/>
                </a:cubicBezTo>
                <a:cubicBezTo>
                  <a:pt x="60368" y="42606"/>
                  <a:pt x="59339" y="41061"/>
                  <a:pt x="58695" y="39517"/>
                </a:cubicBezTo>
                <a:cubicBezTo>
                  <a:pt x="58052" y="37843"/>
                  <a:pt x="57665" y="36041"/>
                  <a:pt x="57665" y="34239"/>
                </a:cubicBezTo>
                <a:cubicBezTo>
                  <a:pt x="57665" y="32308"/>
                  <a:pt x="58052" y="30506"/>
                  <a:pt x="58695" y="28833"/>
                </a:cubicBezTo>
                <a:cubicBezTo>
                  <a:pt x="59467" y="27289"/>
                  <a:pt x="60497" y="25744"/>
                  <a:pt x="61784" y="24586"/>
                </a:cubicBezTo>
                <a:cubicBezTo>
                  <a:pt x="64359" y="22011"/>
                  <a:pt x="67834" y="20595"/>
                  <a:pt x="71567" y="20595"/>
                </a:cubicBezTo>
                <a:close/>
                <a:moveTo>
                  <a:pt x="156648" y="12872"/>
                </a:moveTo>
                <a:cubicBezTo>
                  <a:pt x="154460" y="12872"/>
                  <a:pt x="152658" y="13259"/>
                  <a:pt x="151113" y="14160"/>
                </a:cubicBezTo>
                <a:cubicBezTo>
                  <a:pt x="149569" y="15189"/>
                  <a:pt x="148282" y="16476"/>
                  <a:pt x="147381" y="18021"/>
                </a:cubicBezTo>
                <a:lnTo>
                  <a:pt x="147381" y="13130"/>
                </a:lnTo>
                <a:lnTo>
                  <a:pt x="139915" y="13130"/>
                </a:lnTo>
                <a:lnTo>
                  <a:pt x="139915" y="53032"/>
                </a:lnTo>
                <a:lnTo>
                  <a:pt x="147509" y="53032"/>
                </a:lnTo>
                <a:lnTo>
                  <a:pt x="147509" y="30378"/>
                </a:lnTo>
                <a:cubicBezTo>
                  <a:pt x="147509" y="27160"/>
                  <a:pt x="148282" y="24714"/>
                  <a:pt x="149955" y="22912"/>
                </a:cubicBezTo>
                <a:cubicBezTo>
                  <a:pt x="151500" y="21110"/>
                  <a:pt x="153559" y="20209"/>
                  <a:pt x="156005" y="20209"/>
                </a:cubicBezTo>
                <a:lnTo>
                  <a:pt x="159222" y="20209"/>
                </a:lnTo>
                <a:lnTo>
                  <a:pt x="159222" y="12872"/>
                </a:lnTo>
                <a:close/>
                <a:moveTo>
                  <a:pt x="1" y="1"/>
                </a:moveTo>
                <a:lnTo>
                  <a:pt x="1" y="33596"/>
                </a:lnTo>
                <a:cubicBezTo>
                  <a:pt x="1" y="36814"/>
                  <a:pt x="515" y="39645"/>
                  <a:pt x="1545" y="42220"/>
                </a:cubicBezTo>
                <a:cubicBezTo>
                  <a:pt x="2575" y="44794"/>
                  <a:pt x="4119" y="46982"/>
                  <a:pt x="5921" y="48913"/>
                </a:cubicBezTo>
                <a:cubicBezTo>
                  <a:pt x="7852" y="50715"/>
                  <a:pt x="10040" y="52131"/>
                  <a:pt x="12486" y="53160"/>
                </a:cubicBezTo>
                <a:cubicBezTo>
                  <a:pt x="15060" y="54190"/>
                  <a:pt x="17763" y="54576"/>
                  <a:pt x="20724" y="54576"/>
                </a:cubicBezTo>
                <a:cubicBezTo>
                  <a:pt x="23556" y="54576"/>
                  <a:pt x="26259" y="54190"/>
                  <a:pt x="28704" y="53160"/>
                </a:cubicBezTo>
                <a:cubicBezTo>
                  <a:pt x="31150" y="52131"/>
                  <a:pt x="33338" y="50586"/>
                  <a:pt x="35269" y="48784"/>
                </a:cubicBezTo>
                <a:lnTo>
                  <a:pt x="35269" y="53675"/>
                </a:lnTo>
                <a:lnTo>
                  <a:pt x="43378" y="53675"/>
                </a:lnTo>
                <a:lnTo>
                  <a:pt x="43378" y="1"/>
                </a:lnTo>
                <a:lnTo>
                  <a:pt x="35140" y="1"/>
                </a:lnTo>
                <a:lnTo>
                  <a:pt x="35140" y="33081"/>
                </a:lnTo>
                <a:cubicBezTo>
                  <a:pt x="35140" y="35269"/>
                  <a:pt x="34754" y="37200"/>
                  <a:pt x="34110" y="39002"/>
                </a:cubicBezTo>
                <a:cubicBezTo>
                  <a:pt x="33467" y="40675"/>
                  <a:pt x="32566" y="42220"/>
                  <a:pt x="31279" y="43507"/>
                </a:cubicBezTo>
                <a:cubicBezTo>
                  <a:pt x="29991" y="44665"/>
                  <a:pt x="28576" y="45695"/>
                  <a:pt x="26902" y="46339"/>
                </a:cubicBezTo>
                <a:cubicBezTo>
                  <a:pt x="25358" y="47111"/>
                  <a:pt x="23556" y="47368"/>
                  <a:pt x="21625" y="47368"/>
                </a:cubicBezTo>
                <a:cubicBezTo>
                  <a:pt x="19694" y="47368"/>
                  <a:pt x="17892" y="47111"/>
                  <a:pt x="16347" y="46467"/>
                </a:cubicBezTo>
                <a:cubicBezTo>
                  <a:pt x="14674" y="45824"/>
                  <a:pt x="13258" y="44794"/>
                  <a:pt x="11971" y="43507"/>
                </a:cubicBezTo>
                <a:cubicBezTo>
                  <a:pt x="10813" y="42220"/>
                  <a:pt x="9912" y="40804"/>
                  <a:pt x="9139" y="39002"/>
                </a:cubicBezTo>
                <a:cubicBezTo>
                  <a:pt x="8496" y="37200"/>
                  <a:pt x="8110" y="35269"/>
                  <a:pt x="8110" y="33081"/>
                </a:cubicBezTo>
                <a:lnTo>
                  <a:pt x="8110" y="1"/>
                </a:lnTo>
                <a:close/>
                <a:moveTo>
                  <a:pt x="49814" y="1"/>
                </a:moveTo>
                <a:lnTo>
                  <a:pt x="49814" y="53675"/>
                </a:lnTo>
                <a:lnTo>
                  <a:pt x="57665" y="53675"/>
                </a:lnTo>
                <a:lnTo>
                  <a:pt x="57665" y="48784"/>
                </a:lnTo>
                <a:cubicBezTo>
                  <a:pt x="59596" y="50586"/>
                  <a:pt x="61784" y="52002"/>
                  <a:pt x="64101" y="53032"/>
                </a:cubicBezTo>
                <a:cubicBezTo>
                  <a:pt x="66547" y="54062"/>
                  <a:pt x="69250" y="54705"/>
                  <a:pt x="72082" y="54705"/>
                </a:cubicBezTo>
                <a:cubicBezTo>
                  <a:pt x="75042" y="54705"/>
                  <a:pt x="77745" y="54062"/>
                  <a:pt x="80319" y="53032"/>
                </a:cubicBezTo>
                <a:cubicBezTo>
                  <a:pt x="83022" y="52002"/>
                  <a:pt x="85211" y="50457"/>
                  <a:pt x="87141" y="48655"/>
                </a:cubicBezTo>
                <a:cubicBezTo>
                  <a:pt x="88943" y="46853"/>
                  <a:pt x="90488" y="44537"/>
                  <a:pt x="91646" y="42220"/>
                </a:cubicBezTo>
                <a:cubicBezTo>
                  <a:pt x="92676" y="39645"/>
                  <a:pt x="93320" y="37071"/>
                  <a:pt x="93320" y="34239"/>
                </a:cubicBezTo>
                <a:cubicBezTo>
                  <a:pt x="93320" y="31407"/>
                  <a:pt x="92676" y="28704"/>
                  <a:pt x="91646" y="26259"/>
                </a:cubicBezTo>
                <a:cubicBezTo>
                  <a:pt x="90488" y="23813"/>
                  <a:pt x="88943" y="21496"/>
                  <a:pt x="87141" y="19694"/>
                </a:cubicBezTo>
                <a:cubicBezTo>
                  <a:pt x="85211" y="17892"/>
                  <a:pt x="83022" y="16348"/>
                  <a:pt x="80319" y="15318"/>
                </a:cubicBezTo>
                <a:cubicBezTo>
                  <a:pt x="77745" y="14288"/>
                  <a:pt x="75042" y="13645"/>
                  <a:pt x="72082" y="13645"/>
                </a:cubicBezTo>
                <a:cubicBezTo>
                  <a:pt x="69250" y="13645"/>
                  <a:pt x="66676" y="14160"/>
                  <a:pt x="64230" y="15318"/>
                </a:cubicBezTo>
                <a:cubicBezTo>
                  <a:pt x="61784" y="16348"/>
                  <a:pt x="59596" y="17764"/>
                  <a:pt x="57794" y="19566"/>
                </a:cubicBezTo>
                <a:lnTo>
                  <a:pt x="57794" y="1"/>
                </a:lnTo>
                <a:close/>
                <a:moveTo>
                  <a:pt x="115202" y="12872"/>
                </a:moveTo>
                <a:cubicBezTo>
                  <a:pt x="112370" y="12872"/>
                  <a:pt x="109667" y="13387"/>
                  <a:pt x="107221" y="14417"/>
                </a:cubicBezTo>
                <a:cubicBezTo>
                  <a:pt x="104776" y="15575"/>
                  <a:pt x="102587" y="17120"/>
                  <a:pt x="100657" y="19051"/>
                </a:cubicBezTo>
                <a:cubicBezTo>
                  <a:pt x="98855" y="20981"/>
                  <a:pt x="97439" y="23170"/>
                  <a:pt x="96409" y="25615"/>
                </a:cubicBezTo>
                <a:cubicBezTo>
                  <a:pt x="95379" y="28190"/>
                  <a:pt x="94864" y="30893"/>
                  <a:pt x="94864" y="33724"/>
                </a:cubicBezTo>
                <a:cubicBezTo>
                  <a:pt x="94864" y="36685"/>
                  <a:pt x="95379" y="39388"/>
                  <a:pt x="96538" y="41962"/>
                </a:cubicBezTo>
                <a:cubicBezTo>
                  <a:pt x="97567" y="44537"/>
                  <a:pt x="99112" y="46725"/>
                  <a:pt x="100914" y="48655"/>
                </a:cubicBezTo>
                <a:cubicBezTo>
                  <a:pt x="102845" y="50586"/>
                  <a:pt x="105162" y="52002"/>
                  <a:pt x="107607" y="53032"/>
                </a:cubicBezTo>
                <a:cubicBezTo>
                  <a:pt x="110182" y="54062"/>
                  <a:pt x="113013" y="54705"/>
                  <a:pt x="115974" y="54705"/>
                </a:cubicBezTo>
                <a:cubicBezTo>
                  <a:pt x="119578" y="54705"/>
                  <a:pt x="122796" y="53933"/>
                  <a:pt x="125756" y="52388"/>
                </a:cubicBezTo>
                <a:cubicBezTo>
                  <a:pt x="128588" y="50844"/>
                  <a:pt x="131162" y="48655"/>
                  <a:pt x="133093" y="46081"/>
                </a:cubicBezTo>
                <a:lnTo>
                  <a:pt x="127430" y="41833"/>
                </a:lnTo>
                <a:cubicBezTo>
                  <a:pt x="124469" y="45695"/>
                  <a:pt x="120608" y="47754"/>
                  <a:pt x="115974" y="47754"/>
                </a:cubicBezTo>
                <a:cubicBezTo>
                  <a:pt x="114301" y="47754"/>
                  <a:pt x="112756" y="47368"/>
                  <a:pt x="111211" y="46853"/>
                </a:cubicBezTo>
                <a:cubicBezTo>
                  <a:pt x="109795" y="46339"/>
                  <a:pt x="108508" y="45438"/>
                  <a:pt x="107221" y="44408"/>
                </a:cubicBezTo>
                <a:cubicBezTo>
                  <a:pt x="106063" y="43378"/>
                  <a:pt x="105162" y="42220"/>
                  <a:pt x="104389" y="40804"/>
                </a:cubicBezTo>
                <a:cubicBezTo>
                  <a:pt x="103617" y="39388"/>
                  <a:pt x="103102" y="37843"/>
                  <a:pt x="102845" y="36299"/>
                </a:cubicBezTo>
                <a:lnTo>
                  <a:pt x="135153" y="36299"/>
                </a:lnTo>
                <a:lnTo>
                  <a:pt x="135153" y="33724"/>
                </a:lnTo>
                <a:cubicBezTo>
                  <a:pt x="135153" y="30635"/>
                  <a:pt x="134638" y="27932"/>
                  <a:pt x="133608" y="25358"/>
                </a:cubicBezTo>
                <a:cubicBezTo>
                  <a:pt x="132578" y="22783"/>
                  <a:pt x="131291" y="20595"/>
                  <a:pt x="129489" y="18793"/>
                </a:cubicBezTo>
                <a:cubicBezTo>
                  <a:pt x="127687" y="16863"/>
                  <a:pt x="125628" y="15447"/>
                  <a:pt x="123182" y="14417"/>
                </a:cubicBezTo>
                <a:cubicBezTo>
                  <a:pt x="120736" y="13387"/>
                  <a:pt x="118162" y="12872"/>
                  <a:pt x="115202" y="12872"/>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58" name="Google Shape;758;p68"/>
          <p:cNvPicPr preferRelativeResize="0"/>
          <p:nvPr/>
        </p:nvPicPr>
        <p:blipFill>
          <a:blip r:embed="rId17">
            <a:alphaModFix/>
          </a:blip>
          <a:stretch>
            <a:fillRect/>
          </a:stretch>
        </p:blipFill>
        <p:spPr>
          <a:xfrm>
            <a:off x="1093847" y="3815118"/>
            <a:ext cx="1349232" cy="744422"/>
          </a:xfrm>
          <a:prstGeom prst="rect">
            <a:avLst/>
          </a:prstGeom>
          <a:noFill/>
          <a:ln>
            <a:noFill/>
          </a:ln>
        </p:spPr>
      </p:pic>
      <p:sp>
        <p:nvSpPr>
          <p:cNvPr id="759" name="Google Shape;759;p68"/>
          <p:cNvSpPr/>
          <p:nvPr/>
        </p:nvSpPr>
        <p:spPr>
          <a:xfrm>
            <a:off x="1294565" y="1012272"/>
            <a:ext cx="667693" cy="267930"/>
          </a:xfrm>
          <a:custGeom>
            <a:rect b="b" l="l" r="r" t="t"/>
            <a:pathLst>
              <a:path extrusionOk="0" h="64874" w="161669">
                <a:moveTo>
                  <a:pt x="1" y="1"/>
                </a:moveTo>
                <a:lnTo>
                  <a:pt x="1" y="4506"/>
                </a:lnTo>
                <a:lnTo>
                  <a:pt x="31408" y="4506"/>
                </a:lnTo>
                <a:lnTo>
                  <a:pt x="31408" y="1"/>
                </a:lnTo>
                <a:close/>
                <a:moveTo>
                  <a:pt x="35913" y="1"/>
                </a:moveTo>
                <a:lnTo>
                  <a:pt x="35913" y="4506"/>
                </a:lnTo>
                <a:lnTo>
                  <a:pt x="80963" y="4506"/>
                </a:lnTo>
                <a:cubicBezTo>
                  <a:pt x="77746" y="1674"/>
                  <a:pt x="73627" y="1"/>
                  <a:pt x="69379" y="1"/>
                </a:cubicBezTo>
                <a:close/>
                <a:moveTo>
                  <a:pt x="89845" y="1"/>
                </a:moveTo>
                <a:lnTo>
                  <a:pt x="89845" y="4506"/>
                </a:lnTo>
                <a:lnTo>
                  <a:pt x="117004" y="4506"/>
                </a:lnTo>
                <a:lnTo>
                  <a:pt x="115459" y="1"/>
                </a:lnTo>
                <a:close/>
                <a:moveTo>
                  <a:pt x="135925" y="1"/>
                </a:moveTo>
                <a:lnTo>
                  <a:pt x="134381" y="4506"/>
                </a:lnTo>
                <a:lnTo>
                  <a:pt x="161668" y="4506"/>
                </a:lnTo>
                <a:lnTo>
                  <a:pt x="161668" y="1"/>
                </a:lnTo>
                <a:close/>
                <a:moveTo>
                  <a:pt x="1" y="8624"/>
                </a:moveTo>
                <a:lnTo>
                  <a:pt x="1" y="13130"/>
                </a:lnTo>
                <a:lnTo>
                  <a:pt x="31408" y="13130"/>
                </a:lnTo>
                <a:lnTo>
                  <a:pt x="31408" y="8624"/>
                </a:lnTo>
                <a:close/>
                <a:moveTo>
                  <a:pt x="35913" y="8624"/>
                </a:moveTo>
                <a:lnTo>
                  <a:pt x="35913" y="13130"/>
                </a:lnTo>
                <a:lnTo>
                  <a:pt x="85983" y="13130"/>
                </a:lnTo>
                <a:cubicBezTo>
                  <a:pt x="85597" y="11585"/>
                  <a:pt x="84954" y="10040"/>
                  <a:pt x="84181" y="8624"/>
                </a:cubicBezTo>
                <a:close/>
                <a:moveTo>
                  <a:pt x="89716" y="8624"/>
                </a:moveTo>
                <a:lnTo>
                  <a:pt x="89716" y="13130"/>
                </a:lnTo>
                <a:lnTo>
                  <a:pt x="119964" y="13130"/>
                </a:lnTo>
                <a:lnTo>
                  <a:pt x="118420" y="8624"/>
                </a:lnTo>
                <a:close/>
                <a:moveTo>
                  <a:pt x="132965" y="8624"/>
                </a:moveTo>
                <a:lnTo>
                  <a:pt x="131420" y="13130"/>
                </a:lnTo>
                <a:lnTo>
                  <a:pt x="161668" y="13130"/>
                </a:lnTo>
                <a:lnTo>
                  <a:pt x="161668" y="8624"/>
                </a:lnTo>
                <a:close/>
                <a:moveTo>
                  <a:pt x="9011" y="17248"/>
                </a:moveTo>
                <a:lnTo>
                  <a:pt x="9011" y="21754"/>
                </a:lnTo>
                <a:lnTo>
                  <a:pt x="22398" y="21754"/>
                </a:lnTo>
                <a:lnTo>
                  <a:pt x="22398" y="17248"/>
                </a:lnTo>
                <a:close/>
                <a:moveTo>
                  <a:pt x="44923" y="17248"/>
                </a:moveTo>
                <a:lnTo>
                  <a:pt x="44923" y="21754"/>
                </a:lnTo>
                <a:lnTo>
                  <a:pt x="58309" y="21754"/>
                </a:lnTo>
                <a:lnTo>
                  <a:pt x="58309" y="17248"/>
                </a:lnTo>
                <a:close/>
                <a:moveTo>
                  <a:pt x="71825" y="17248"/>
                </a:moveTo>
                <a:lnTo>
                  <a:pt x="71825" y="21754"/>
                </a:lnTo>
                <a:lnTo>
                  <a:pt x="85855" y="21754"/>
                </a:lnTo>
                <a:cubicBezTo>
                  <a:pt x="86370" y="20338"/>
                  <a:pt x="86498" y="18793"/>
                  <a:pt x="86498" y="17248"/>
                </a:cubicBezTo>
                <a:close/>
                <a:moveTo>
                  <a:pt x="98726" y="17248"/>
                </a:moveTo>
                <a:lnTo>
                  <a:pt x="98726" y="21754"/>
                </a:lnTo>
                <a:lnTo>
                  <a:pt x="123054" y="21754"/>
                </a:lnTo>
                <a:lnTo>
                  <a:pt x="121509" y="17248"/>
                </a:lnTo>
                <a:close/>
                <a:moveTo>
                  <a:pt x="130004" y="17248"/>
                </a:moveTo>
                <a:lnTo>
                  <a:pt x="128460" y="21754"/>
                </a:lnTo>
                <a:lnTo>
                  <a:pt x="152658" y="21754"/>
                </a:lnTo>
                <a:lnTo>
                  <a:pt x="152658" y="17248"/>
                </a:lnTo>
                <a:close/>
                <a:moveTo>
                  <a:pt x="9011" y="25872"/>
                </a:moveTo>
                <a:lnTo>
                  <a:pt x="9011" y="30378"/>
                </a:lnTo>
                <a:lnTo>
                  <a:pt x="22398" y="30378"/>
                </a:lnTo>
                <a:lnTo>
                  <a:pt x="22398" y="25872"/>
                </a:lnTo>
                <a:close/>
                <a:moveTo>
                  <a:pt x="44923" y="25872"/>
                </a:moveTo>
                <a:lnTo>
                  <a:pt x="44923" y="30378"/>
                </a:lnTo>
                <a:lnTo>
                  <a:pt x="80449" y="30378"/>
                </a:lnTo>
                <a:cubicBezTo>
                  <a:pt x="81993" y="29090"/>
                  <a:pt x="83280" y="27546"/>
                  <a:pt x="84181" y="25872"/>
                </a:cubicBezTo>
                <a:close/>
                <a:moveTo>
                  <a:pt x="98726" y="25872"/>
                </a:moveTo>
                <a:lnTo>
                  <a:pt x="98726" y="30378"/>
                </a:lnTo>
                <a:lnTo>
                  <a:pt x="112241" y="30378"/>
                </a:lnTo>
                <a:lnTo>
                  <a:pt x="112241" y="26259"/>
                </a:lnTo>
                <a:lnTo>
                  <a:pt x="113657" y="30378"/>
                </a:lnTo>
                <a:lnTo>
                  <a:pt x="137727" y="30378"/>
                </a:lnTo>
                <a:lnTo>
                  <a:pt x="139143" y="26259"/>
                </a:lnTo>
                <a:lnTo>
                  <a:pt x="139143" y="30378"/>
                </a:lnTo>
                <a:lnTo>
                  <a:pt x="152658" y="30378"/>
                </a:lnTo>
                <a:lnTo>
                  <a:pt x="152658" y="25872"/>
                </a:lnTo>
                <a:lnTo>
                  <a:pt x="126915" y="25872"/>
                </a:lnTo>
                <a:lnTo>
                  <a:pt x="125757" y="29477"/>
                </a:lnTo>
                <a:lnTo>
                  <a:pt x="124470" y="25872"/>
                </a:lnTo>
                <a:close/>
                <a:moveTo>
                  <a:pt x="9011" y="34496"/>
                </a:moveTo>
                <a:lnTo>
                  <a:pt x="9011" y="39001"/>
                </a:lnTo>
                <a:lnTo>
                  <a:pt x="22398" y="39001"/>
                </a:lnTo>
                <a:lnTo>
                  <a:pt x="22398" y="34496"/>
                </a:lnTo>
                <a:close/>
                <a:moveTo>
                  <a:pt x="44923" y="34496"/>
                </a:moveTo>
                <a:lnTo>
                  <a:pt x="44923" y="39001"/>
                </a:lnTo>
                <a:lnTo>
                  <a:pt x="84181" y="39001"/>
                </a:lnTo>
                <a:cubicBezTo>
                  <a:pt x="83280" y="37328"/>
                  <a:pt x="81993" y="35784"/>
                  <a:pt x="80449" y="34496"/>
                </a:cubicBezTo>
                <a:close/>
                <a:moveTo>
                  <a:pt x="98726" y="34496"/>
                </a:moveTo>
                <a:lnTo>
                  <a:pt x="98726" y="39001"/>
                </a:lnTo>
                <a:lnTo>
                  <a:pt x="112241" y="39001"/>
                </a:lnTo>
                <a:lnTo>
                  <a:pt x="112241" y="34496"/>
                </a:lnTo>
                <a:close/>
                <a:moveTo>
                  <a:pt x="115073" y="34496"/>
                </a:moveTo>
                <a:lnTo>
                  <a:pt x="116747" y="39001"/>
                </a:lnTo>
                <a:lnTo>
                  <a:pt x="134767" y="39001"/>
                </a:lnTo>
                <a:lnTo>
                  <a:pt x="136311" y="34496"/>
                </a:lnTo>
                <a:close/>
                <a:moveTo>
                  <a:pt x="139143" y="34496"/>
                </a:moveTo>
                <a:lnTo>
                  <a:pt x="139143" y="39001"/>
                </a:lnTo>
                <a:lnTo>
                  <a:pt x="152658" y="39001"/>
                </a:lnTo>
                <a:lnTo>
                  <a:pt x="152658" y="34496"/>
                </a:lnTo>
                <a:close/>
                <a:moveTo>
                  <a:pt x="9011" y="43120"/>
                </a:moveTo>
                <a:lnTo>
                  <a:pt x="9011" y="47625"/>
                </a:lnTo>
                <a:lnTo>
                  <a:pt x="22398" y="47625"/>
                </a:lnTo>
                <a:lnTo>
                  <a:pt x="22398" y="43120"/>
                </a:lnTo>
                <a:close/>
                <a:moveTo>
                  <a:pt x="44923" y="43120"/>
                </a:moveTo>
                <a:lnTo>
                  <a:pt x="44923" y="47625"/>
                </a:lnTo>
                <a:lnTo>
                  <a:pt x="58309" y="47625"/>
                </a:lnTo>
                <a:lnTo>
                  <a:pt x="58309" y="43120"/>
                </a:lnTo>
                <a:close/>
                <a:moveTo>
                  <a:pt x="71825" y="43120"/>
                </a:moveTo>
                <a:lnTo>
                  <a:pt x="71825" y="47625"/>
                </a:lnTo>
                <a:lnTo>
                  <a:pt x="86498" y="47625"/>
                </a:lnTo>
                <a:cubicBezTo>
                  <a:pt x="86498" y="46081"/>
                  <a:pt x="86370" y="44536"/>
                  <a:pt x="85855" y="43120"/>
                </a:cubicBezTo>
                <a:close/>
                <a:moveTo>
                  <a:pt x="98726" y="43120"/>
                </a:moveTo>
                <a:lnTo>
                  <a:pt x="98726" y="47625"/>
                </a:lnTo>
                <a:lnTo>
                  <a:pt x="112241" y="47625"/>
                </a:lnTo>
                <a:lnTo>
                  <a:pt x="112241" y="43120"/>
                </a:lnTo>
                <a:close/>
                <a:moveTo>
                  <a:pt x="118162" y="43120"/>
                </a:moveTo>
                <a:lnTo>
                  <a:pt x="119707" y="47625"/>
                </a:lnTo>
                <a:lnTo>
                  <a:pt x="131678" y="47625"/>
                </a:lnTo>
                <a:lnTo>
                  <a:pt x="133351" y="43120"/>
                </a:lnTo>
                <a:close/>
                <a:moveTo>
                  <a:pt x="139143" y="43120"/>
                </a:moveTo>
                <a:lnTo>
                  <a:pt x="139143" y="47625"/>
                </a:lnTo>
                <a:lnTo>
                  <a:pt x="152658" y="47625"/>
                </a:lnTo>
                <a:lnTo>
                  <a:pt x="152658" y="43120"/>
                </a:lnTo>
                <a:close/>
                <a:moveTo>
                  <a:pt x="1" y="51744"/>
                </a:moveTo>
                <a:lnTo>
                  <a:pt x="1" y="56249"/>
                </a:lnTo>
                <a:lnTo>
                  <a:pt x="31408" y="56249"/>
                </a:lnTo>
                <a:lnTo>
                  <a:pt x="31408" y="51744"/>
                </a:lnTo>
                <a:close/>
                <a:moveTo>
                  <a:pt x="35913" y="51744"/>
                </a:moveTo>
                <a:lnTo>
                  <a:pt x="35913" y="56249"/>
                </a:lnTo>
                <a:lnTo>
                  <a:pt x="84181" y="56249"/>
                </a:lnTo>
                <a:cubicBezTo>
                  <a:pt x="85082" y="54834"/>
                  <a:pt x="85597" y="53289"/>
                  <a:pt x="85983" y="51744"/>
                </a:cubicBezTo>
                <a:close/>
                <a:moveTo>
                  <a:pt x="89716" y="51744"/>
                </a:moveTo>
                <a:lnTo>
                  <a:pt x="89716" y="56249"/>
                </a:lnTo>
                <a:lnTo>
                  <a:pt x="112241" y="56249"/>
                </a:lnTo>
                <a:lnTo>
                  <a:pt x="112241" y="51744"/>
                </a:lnTo>
                <a:close/>
                <a:moveTo>
                  <a:pt x="121123" y="51744"/>
                </a:moveTo>
                <a:lnTo>
                  <a:pt x="122667" y="56249"/>
                </a:lnTo>
                <a:lnTo>
                  <a:pt x="128717" y="56249"/>
                </a:lnTo>
                <a:lnTo>
                  <a:pt x="130262" y="51744"/>
                </a:lnTo>
                <a:close/>
                <a:moveTo>
                  <a:pt x="139143" y="51744"/>
                </a:moveTo>
                <a:lnTo>
                  <a:pt x="139143" y="56249"/>
                </a:lnTo>
                <a:lnTo>
                  <a:pt x="161668" y="56249"/>
                </a:lnTo>
                <a:lnTo>
                  <a:pt x="161668" y="51744"/>
                </a:lnTo>
                <a:close/>
                <a:moveTo>
                  <a:pt x="124212" y="60368"/>
                </a:moveTo>
                <a:lnTo>
                  <a:pt x="125757" y="64745"/>
                </a:lnTo>
                <a:lnTo>
                  <a:pt x="127301" y="60368"/>
                </a:lnTo>
                <a:close/>
                <a:moveTo>
                  <a:pt x="1" y="60368"/>
                </a:moveTo>
                <a:lnTo>
                  <a:pt x="1" y="64873"/>
                </a:lnTo>
                <a:lnTo>
                  <a:pt x="31408" y="64873"/>
                </a:lnTo>
                <a:lnTo>
                  <a:pt x="31408" y="60368"/>
                </a:lnTo>
                <a:close/>
                <a:moveTo>
                  <a:pt x="35913" y="60368"/>
                </a:moveTo>
                <a:lnTo>
                  <a:pt x="35913" y="64745"/>
                </a:lnTo>
                <a:lnTo>
                  <a:pt x="69379" y="64873"/>
                </a:lnTo>
                <a:cubicBezTo>
                  <a:pt x="73627" y="64873"/>
                  <a:pt x="77746" y="63200"/>
                  <a:pt x="80963" y="60368"/>
                </a:cubicBezTo>
                <a:close/>
                <a:moveTo>
                  <a:pt x="89716" y="60368"/>
                </a:moveTo>
                <a:lnTo>
                  <a:pt x="89716" y="64873"/>
                </a:lnTo>
                <a:lnTo>
                  <a:pt x="112241" y="64873"/>
                </a:lnTo>
                <a:lnTo>
                  <a:pt x="112241" y="60368"/>
                </a:lnTo>
                <a:close/>
                <a:moveTo>
                  <a:pt x="139143" y="60368"/>
                </a:moveTo>
                <a:lnTo>
                  <a:pt x="139143" y="64873"/>
                </a:lnTo>
                <a:lnTo>
                  <a:pt x="161668" y="64873"/>
                </a:lnTo>
                <a:lnTo>
                  <a:pt x="161668" y="60368"/>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760" name="Google Shape;760;p68"/>
          <p:cNvPicPr preferRelativeResize="0"/>
          <p:nvPr/>
        </p:nvPicPr>
        <p:blipFill>
          <a:blip r:embed="rId18">
            <a:alphaModFix/>
          </a:blip>
          <a:stretch>
            <a:fillRect/>
          </a:stretch>
        </p:blipFill>
        <p:spPr>
          <a:xfrm>
            <a:off x="2852850" y="740242"/>
            <a:ext cx="1100784" cy="619189"/>
          </a:xfrm>
          <a:prstGeom prst="rect">
            <a:avLst/>
          </a:prstGeom>
          <a:noFill/>
          <a:ln>
            <a:noFill/>
          </a:ln>
        </p:spPr>
      </p:pic>
      <p:pic>
        <p:nvPicPr>
          <p:cNvPr id="761" name="Google Shape;761;p68"/>
          <p:cNvPicPr preferRelativeResize="0"/>
          <p:nvPr/>
        </p:nvPicPr>
        <p:blipFill>
          <a:blip r:embed="rId19">
            <a:alphaModFix/>
          </a:blip>
          <a:stretch>
            <a:fillRect/>
          </a:stretch>
        </p:blipFill>
        <p:spPr>
          <a:xfrm>
            <a:off x="2527120" y="2116293"/>
            <a:ext cx="976752" cy="378658"/>
          </a:xfrm>
          <a:prstGeom prst="rect">
            <a:avLst/>
          </a:prstGeom>
          <a:noFill/>
          <a:ln>
            <a:noFill/>
          </a:ln>
        </p:spPr>
      </p:pic>
      <p:pic>
        <p:nvPicPr>
          <p:cNvPr id="762" name="Google Shape;762;p68"/>
          <p:cNvPicPr preferRelativeResize="0"/>
          <p:nvPr/>
        </p:nvPicPr>
        <p:blipFill>
          <a:blip r:embed="rId20">
            <a:alphaModFix/>
          </a:blip>
          <a:stretch>
            <a:fillRect/>
          </a:stretch>
        </p:blipFill>
        <p:spPr>
          <a:xfrm>
            <a:off x="4352164" y="956282"/>
            <a:ext cx="840741" cy="287964"/>
          </a:xfrm>
          <a:prstGeom prst="rect">
            <a:avLst/>
          </a:prstGeom>
          <a:noFill/>
          <a:ln>
            <a:noFill/>
          </a:ln>
        </p:spPr>
      </p:pic>
      <p:grpSp>
        <p:nvGrpSpPr>
          <p:cNvPr id="763" name="Google Shape;763;p68"/>
          <p:cNvGrpSpPr/>
          <p:nvPr/>
        </p:nvGrpSpPr>
        <p:grpSpPr>
          <a:xfrm>
            <a:off x="5291454" y="3698024"/>
            <a:ext cx="1381736" cy="60910"/>
            <a:chOff x="238125" y="2575900"/>
            <a:chExt cx="7056875" cy="434450"/>
          </a:xfrm>
        </p:grpSpPr>
        <p:sp>
          <p:nvSpPr>
            <p:cNvPr id="764" name="Google Shape;764;p68"/>
            <p:cNvSpPr/>
            <p:nvPr/>
          </p:nvSpPr>
          <p:spPr>
            <a:xfrm>
              <a:off x="238125" y="2575900"/>
              <a:ext cx="6365025" cy="434450"/>
            </a:xfrm>
            <a:custGeom>
              <a:rect b="b" l="l" r="r" t="t"/>
              <a:pathLst>
                <a:path extrusionOk="0" h="17378" w="254601">
                  <a:moveTo>
                    <a:pt x="12357" y="1"/>
                  </a:moveTo>
                  <a:lnTo>
                    <a:pt x="12357" y="12358"/>
                  </a:lnTo>
                  <a:lnTo>
                    <a:pt x="1802" y="1"/>
                  </a:lnTo>
                  <a:lnTo>
                    <a:pt x="0" y="1"/>
                  </a:lnTo>
                  <a:lnTo>
                    <a:pt x="0" y="15833"/>
                  </a:lnTo>
                  <a:lnTo>
                    <a:pt x="2059" y="15833"/>
                  </a:lnTo>
                  <a:lnTo>
                    <a:pt x="2059" y="3605"/>
                  </a:lnTo>
                  <a:lnTo>
                    <a:pt x="12485" y="15833"/>
                  </a:lnTo>
                  <a:lnTo>
                    <a:pt x="14416" y="15833"/>
                  </a:lnTo>
                  <a:lnTo>
                    <a:pt x="14416" y="1"/>
                  </a:lnTo>
                  <a:close/>
                  <a:moveTo>
                    <a:pt x="30377" y="1"/>
                  </a:moveTo>
                  <a:lnTo>
                    <a:pt x="30377" y="15833"/>
                  </a:lnTo>
                  <a:lnTo>
                    <a:pt x="39001" y="15833"/>
                  </a:lnTo>
                  <a:lnTo>
                    <a:pt x="39001" y="13902"/>
                  </a:lnTo>
                  <a:lnTo>
                    <a:pt x="32436" y="13902"/>
                  </a:lnTo>
                  <a:lnTo>
                    <a:pt x="32436" y="8882"/>
                  </a:lnTo>
                  <a:lnTo>
                    <a:pt x="38615" y="8882"/>
                  </a:lnTo>
                  <a:lnTo>
                    <a:pt x="38615" y="6823"/>
                  </a:lnTo>
                  <a:lnTo>
                    <a:pt x="32436" y="6823"/>
                  </a:lnTo>
                  <a:lnTo>
                    <a:pt x="32436" y="2060"/>
                  </a:lnTo>
                  <a:lnTo>
                    <a:pt x="38872" y="2060"/>
                  </a:lnTo>
                  <a:lnTo>
                    <a:pt x="38872" y="1"/>
                  </a:lnTo>
                  <a:close/>
                  <a:moveTo>
                    <a:pt x="52001" y="1"/>
                  </a:moveTo>
                  <a:lnTo>
                    <a:pt x="52001" y="2060"/>
                  </a:lnTo>
                  <a:lnTo>
                    <a:pt x="57407" y="2060"/>
                  </a:lnTo>
                  <a:lnTo>
                    <a:pt x="57407" y="15833"/>
                  </a:lnTo>
                  <a:lnTo>
                    <a:pt x="59596" y="15833"/>
                  </a:lnTo>
                  <a:lnTo>
                    <a:pt x="59596" y="2060"/>
                  </a:lnTo>
                  <a:lnTo>
                    <a:pt x="65002" y="2060"/>
                  </a:lnTo>
                  <a:lnTo>
                    <a:pt x="65002" y="1"/>
                  </a:lnTo>
                  <a:close/>
                  <a:moveTo>
                    <a:pt x="75170" y="10169"/>
                  </a:moveTo>
                  <a:lnTo>
                    <a:pt x="85210" y="10169"/>
                  </a:lnTo>
                  <a:lnTo>
                    <a:pt x="85210" y="8625"/>
                  </a:lnTo>
                  <a:lnTo>
                    <a:pt x="75170" y="8625"/>
                  </a:lnTo>
                  <a:close/>
                  <a:moveTo>
                    <a:pt x="100914" y="1"/>
                  </a:moveTo>
                  <a:lnTo>
                    <a:pt x="93963" y="15833"/>
                  </a:lnTo>
                  <a:lnTo>
                    <a:pt x="96280" y="15833"/>
                  </a:lnTo>
                  <a:lnTo>
                    <a:pt x="98339" y="11199"/>
                  </a:lnTo>
                  <a:lnTo>
                    <a:pt x="105290" y="11199"/>
                  </a:lnTo>
                  <a:lnTo>
                    <a:pt x="107478" y="15833"/>
                  </a:lnTo>
                  <a:lnTo>
                    <a:pt x="109795" y="15833"/>
                  </a:lnTo>
                  <a:lnTo>
                    <a:pt x="102587" y="1"/>
                  </a:lnTo>
                  <a:close/>
                  <a:moveTo>
                    <a:pt x="101686" y="3476"/>
                  </a:moveTo>
                  <a:lnTo>
                    <a:pt x="104260" y="9140"/>
                  </a:lnTo>
                  <a:lnTo>
                    <a:pt x="99240" y="9140"/>
                  </a:lnTo>
                  <a:lnTo>
                    <a:pt x="101686" y="3476"/>
                  </a:lnTo>
                  <a:close/>
                  <a:moveTo>
                    <a:pt x="119964" y="10169"/>
                  </a:moveTo>
                  <a:lnTo>
                    <a:pt x="130003" y="10169"/>
                  </a:lnTo>
                  <a:lnTo>
                    <a:pt x="130003" y="8625"/>
                  </a:lnTo>
                  <a:lnTo>
                    <a:pt x="119964" y="8625"/>
                  </a:lnTo>
                  <a:close/>
                  <a:moveTo>
                    <a:pt x="145578" y="7981"/>
                  </a:moveTo>
                  <a:lnTo>
                    <a:pt x="148281" y="7981"/>
                  </a:lnTo>
                  <a:cubicBezTo>
                    <a:pt x="149954" y="7981"/>
                    <a:pt x="151113" y="6952"/>
                    <a:pt x="151113" y="5407"/>
                  </a:cubicBezTo>
                  <a:cubicBezTo>
                    <a:pt x="151113" y="4120"/>
                    <a:pt x="150469" y="2833"/>
                    <a:pt x="148410" y="2833"/>
                  </a:cubicBezTo>
                  <a:lnTo>
                    <a:pt x="145578" y="2833"/>
                  </a:lnTo>
                  <a:lnTo>
                    <a:pt x="145578" y="7981"/>
                  </a:lnTo>
                  <a:close/>
                  <a:moveTo>
                    <a:pt x="148410" y="773"/>
                  </a:moveTo>
                  <a:cubicBezTo>
                    <a:pt x="151885" y="773"/>
                    <a:pt x="153430" y="2833"/>
                    <a:pt x="153430" y="5407"/>
                  </a:cubicBezTo>
                  <a:cubicBezTo>
                    <a:pt x="153430" y="7981"/>
                    <a:pt x="151756" y="10041"/>
                    <a:pt x="148024" y="10041"/>
                  </a:cubicBezTo>
                  <a:lnTo>
                    <a:pt x="145578" y="10041"/>
                  </a:lnTo>
                  <a:lnTo>
                    <a:pt x="145578" y="17120"/>
                  </a:lnTo>
                  <a:lnTo>
                    <a:pt x="143261" y="17120"/>
                  </a:lnTo>
                  <a:lnTo>
                    <a:pt x="143261" y="773"/>
                  </a:lnTo>
                  <a:lnTo>
                    <a:pt x="148410" y="773"/>
                  </a:lnTo>
                  <a:close/>
                  <a:moveTo>
                    <a:pt x="173252" y="15189"/>
                  </a:moveTo>
                  <a:cubicBezTo>
                    <a:pt x="176856" y="15189"/>
                    <a:pt x="179559" y="12486"/>
                    <a:pt x="179559" y="8882"/>
                  </a:cubicBezTo>
                  <a:cubicBezTo>
                    <a:pt x="179559" y="5278"/>
                    <a:pt x="176856" y="2704"/>
                    <a:pt x="173252" y="2704"/>
                  </a:cubicBezTo>
                  <a:cubicBezTo>
                    <a:pt x="169648" y="2704"/>
                    <a:pt x="166945" y="5407"/>
                    <a:pt x="166945" y="8882"/>
                  </a:cubicBezTo>
                  <a:cubicBezTo>
                    <a:pt x="166945" y="12486"/>
                    <a:pt x="169648" y="15189"/>
                    <a:pt x="173252" y="15189"/>
                  </a:cubicBezTo>
                  <a:close/>
                  <a:moveTo>
                    <a:pt x="173252" y="516"/>
                  </a:moveTo>
                  <a:cubicBezTo>
                    <a:pt x="178529" y="516"/>
                    <a:pt x="182005" y="4377"/>
                    <a:pt x="182005" y="8882"/>
                  </a:cubicBezTo>
                  <a:cubicBezTo>
                    <a:pt x="182005" y="13387"/>
                    <a:pt x="178658" y="17378"/>
                    <a:pt x="173252" y="17378"/>
                  </a:cubicBezTo>
                  <a:cubicBezTo>
                    <a:pt x="167975" y="17378"/>
                    <a:pt x="164628" y="13387"/>
                    <a:pt x="164628" y="8882"/>
                  </a:cubicBezTo>
                  <a:cubicBezTo>
                    <a:pt x="164628" y="4377"/>
                    <a:pt x="168103" y="516"/>
                    <a:pt x="173252" y="516"/>
                  </a:cubicBezTo>
                  <a:moveTo>
                    <a:pt x="197966" y="7853"/>
                  </a:moveTo>
                  <a:lnTo>
                    <a:pt x="199381" y="7853"/>
                  </a:lnTo>
                  <a:cubicBezTo>
                    <a:pt x="201827" y="7853"/>
                    <a:pt x="202599" y="6565"/>
                    <a:pt x="202599" y="5278"/>
                  </a:cubicBezTo>
                  <a:cubicBezTo>
                    <a:pt x="202599" y="3734"/>
                    <a:pt x="201698" y="2833"/>
                    <a:pt x="199381" y="2833"/>
                  </a:cubicBezTo>
                  <a:lnTo>
                    <a:pt x="197966" y="2833"/>
                  </a:lnTo>
                  <a:lnTo>
                    <a:pt x="197966" y="7853"/>
                  </a:lnTo>
                  <a:close/>
                  <a:moveTo>
                    <a:pt x="199639" y="773"/>
                  </a:moveTo>
                  <a:cubicBezTo>
                    <a:pt x="202985" y="773"/>
                    <a:pt x="204916" y="2575"/>
                    <a:pt x="204916" y="5407"/>
                  </a:cubicBezTo>
                  <a:cubicBezTo>
                    <a:pt x="204916" y="7209"/>
                    <a:pt x="204015" y="8625"/>
                    <a:pt x="202213" y="9397"/>
                  </a:cubicBezTo>
                  <a:cubicBezTo>
                    <a:pt x="203758" y="10298"/>
                    <a:pt x="204659" y="11843"/>
                    <a:pt x="205817" y="13902"/>
                  </a:cubicBezTo>
                  <a:cubicBezTo>
                    <a:pt x="206590" y="15061"/>
                    <a:pt x="206976" y="15575"/>
                    <a:pt x="208005" y="17120"/>
                  </a:cubicBezTo>
                  <a:lnTo>
                    <a:pt x="205302" y="17120"/>
                  </a:lnTo>
                  <a:lnTo>
                    <a:pt x="203114" y="13773"/>
                  </a:lnTo>
                  <a:cubicBezTo>
                    <a:pt x="201055" y="10427"/>
                    <a:pt x="200025" y="10041"/>
                    <a:pt x="198867" y="10041"/>
                  </a:cubicBezTo>
                  <a:lnTo>
                    <a:pt x="197966" y="10041"/>
                  </a:lnTo>
                  <a:lnTo>
                    <a:pt x="197966" y="17120"/>
                  </a:lnTo>
                  <a:lnTo>
                    <a:pt x="195649" y="17120"/>
                  </a:lnTo>
                  <a:lnTo>
                    <a:pt x="195649" y="773"/>
                  </a:lnTo>
                  <a:close/>
                  <a:moveTo>
                    <a:pt x="231560" y="2833"/>
                  </a:moveTo>
                  <a:lnTo>
                    <a:pt x="226026" y="2833"/>
                  </a:lnTo>
                  <a:lnTo>
                    <a:pt x="226026" y="17120"/>
                  </a:lnTo>
                  <a:lnTo>
                    <a:pt x="223709" y="17120"/>
                  </a:lnTo>
                  <a:lnTo>
                    <a:pt x="223709" y="2833"/>
                  </a:lnTo>
                  <a:lnTo>
                    <a:pt x="218174" y="2833"/>
                  </a:lnTo>
                  <a:lnTo>
                    <a:pt x="218174" y="773"/>
                  </a:lnTo>
                  <a:lnTo>
                    <a:pt x="231560" y="773"/>
                  </a:lnTo>
                  <a:close/>
                  <a:moveTo>
                    <a:pt x="254343" y="2833"/>
                  </a:moveTo>
                  <a:lnTo>
                    <a:pt x="247521" y="2833"/>
                  </a:lnTo>
                  <a:lnTo>
                    <a:pt x="247521" y="7853"/>
                  </a:lnTo>
                  <a:lnTo>
                    <a:pt x="254086" y="7853"/>
                  </a:lnTo>
                  <a:lnTo>
                    <a:pt x="254086" y="9912"/>
                  </a:lnTo>
                  <a:lnTo>
                    <a:pt x="247521" y="9912"/>
                  </a:lnTo>
                  <a:lnTo>
                    <a:pt x="247521" y="15061"/>
                  </a:lnTo>
                  <a:lnTo>
                    <a:pt x="254601" y="15061"/>
                  </a:lnTo>
                  <a:lnTo>
                    <a:pt x="254601" y="17120"/>
                  </a:lnTo>
                  <a:lnTo>
                    <a:pt x="245204" y="17120"/>
                  </a:lnTo>
                  <a:lnTo>
                    <a:pt x="245204" y="773"/>
                  </a:lnTo>
                  <a:lnTo>
                    <a:pt x="254343" y="773"/>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65" name="Google Shape;765;p68"/>
            <p:cNvSpPr/>
            <p:nvPr/>
          </p:nvSpPr>
          <p:spPr>
            <a:xfrm>
              <a:off x="6982850" y="2595225"/>
              <a:ext cx="312150" cy="408700"/>
            </a:xfrm>
            <a:custGeom>
              <a:rect b="b" l="l" r="r" t="t"/>
              <a:pathLst>
                <a:path extrusionOk="0" h="16348" w="12486">
                  <a:moveTo>
                    <a:pt x="2317" y="7080"/>
                  </a:moveTo>
                  <a:lnTo>
                    <a:pt x="3862" y="7080"/>
                  </a:lnTo>
                  <a:cubicBezTo>
                    <a:pt x="6307" y="7080"/>
                    <a:pt x="7080" y="5792"/>
                    <a:pt x="6951" y="4505"/>
                  </a:cubicBezTo>
                  <a:cubicBezTo>
                    <a:pt x="6951" y="2961"/>
                    <a:pt x="6050" y="2060"/>
                    <a:pt x="3862" y="2060"/>
                  </a:cubicBezTo>
                  <a:lnTo>
                    <a:pt x="2317" y="2060"/>
                  </a:lnTo>
                  <a:lnTo>
                    <a:pt x="2317" y="7080"/>
                  </a:lnTo>
                  <a:close/>
                  <a:moveTo>
                    <a:pt x="4119" y="0"/>
                  </a:moveTo>
                  <a:cubicBezTo>
                    <a:pt x="7337" y="0"/>
                    <a:pt x="9396" y="1802"/>
                    <a:pt x="9396" y="4634"/>
                  </a:cubicBezTo>
                  <a:cubicBezTo>
                    <a:pt x="9396" y="6436"/>
                    <a:pt x="8367" y="7852"/>
                    <a:pt x="6693" y="8624"/>
                  </a:cubicBezTo>
                  <a:cubicBezTo>
                    <a:pt x="8109" y="9525"/>
                    <a:pt x="9010" y="11070"/>
                    <a:pt x="10298" y="13129"/>
                  </a:cubicBezTo>
                  <a:cubicBezTo>
                    <a:pt x="10941" y="14288"/>
                    <a:pt x="11327" y="14802"/>
                    <a:pt x="12486" y="16347"/>
                  </a:cubicBezTo>
                  <a:lnTo>
                    <a:pt x="9783" y="16347"/>
                  </a:lnTo>
                  <a:lnTo>
                    <a:pt x="7594" y="13000"/>
                  </a:lnTo>
                  <a:cubicBezTo>
                    <a:pt x="5406" y="9654"/>
                    <a:pt x="4505" y="9268"/>
                    <a:pt x="3347" y="9268"/>
                  </a:cubicBezTo>
                  <a:lnTo>
                    <a:pt x="2317" y="9268"/>
                  </a:lnTo>
                  <a:lnTo>
                    <a:pt x="2317" y="16347"/>
                  </a:lnTo>
                  <a:lnTo>
                    <a:pt x="0" y="16347"/>
                  </a:lnTo>
                  <a:lnTo>
                    <a:pt x="0" y="0"/>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766" name="Google Shape;766;p68"/>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grpSp>
        <p:nvGrpSpPr>
          <p:cNvPr id="767" name="Google Shape;767;p68"/>
          <p:cNvGrpSpPr/>
          <p:nvPr/>
        </p:nvGrpSpPr>
        <p:grpSpPr>
          <a:xfrm>
            <a:off x="15339737" y="149003"/>
            <a:ext cx="489268" cy="218612"/>
            <a:chOff x="1888900" y="1932325"/>
            <a:chExt cx="3781050" cy="1689425"/>
          </a:xfrm>
        </p:grpSpPr>
        <p:sp>
          <p:nvSpPr>
            <p:cNvPr id="768" name="Google Shape;768;p68"/>
            <p:cNvSpPr/>
            <p:nvPr/>
          </p:nvSpPr>
          <p:spPr>
            <a:xfrm>
              <a:off x="5064975" y="3380375"/>
              <a:ext cx="241375" cy="241375"/>
            </a:xfrm>
            <a:custGeom>
              <a:rect b="b" l="l" r="r" t="t"/>
              <a:pathLst>
                <a:path extrusionOk="0" h="9655" w="9655">
                  <a:moveTo>
                    <a:pt x="4892" y="8754"/>
                  </a:moveTo>
                  <a:cubicBezTo>
                    <a:pt x="2575" y="8754"/>
                    <a:pt x="901" y="7080"/>
                    <a:pt x="901" y="4763"/>
                  </a:cubicBezTo>
                  <a:cubicBezTo>
                    <a:pt x="901" y="2575"/>
                    <a:pt x="2703" y="902"/>
                    <a:pt x="4892" y="902"/>
                  </a:cubicBezTo>
                  <a:cubicBezTo>
                    <a:pt x="7080" y="902"/>
                    <a:pt x="8753" y="2575"/>
                    <a:pt x="8753" y="4763"/>
                  </a:cubicBezTo>
                  <a:cubicBezTo>
                    <a:pt x="8753" y="6952"/>
                    <a:pt x="7080" y="8754"/>
                    <a:pt x="4892" y="8754"/>
                  </a:cubicBezTo>
                  <a:close/>
                  <a:moveTo>
                    <a:pt x="4892" y="9655"/>
                  </a:moveTo>
                  <a:cubicBezTo>
                    <a:pt x="7466" y="9655"/>
                    <a:pt x="9654" y="7466"/>
                    <a:pt x="9654" y="4763"/>
                  </a:cubicBezTo>
                  <a:cubicBezTo>
                    <a:pt x="9654" y="2189"/>
                    <a:pt x="7466" y="1"/>
                    <a:pt x="4892" y="1"/>
                  </a:cubicBezTo>
                  <a:cubicBezTo>
                    <a:pt x="2189" y="1"/>
                    <a:pt x="0" y="2189"/>
                    <a:pt x="0" y="4763"/>
                  </a:cubicBezTo>
                  <a:cubicBezTo>
                    <a:pt x="0" y="7466"/>
                    <a:pt x="2189" y="9655"/>
                    <a:pt x="4892" y="9655"/>
                  </a:cubicBezTo>
                  <a:close/>
                  <a:moveTo>
                    <a:pt x="4505" y="5150"/>
                  </a:moveTo>
                  <a:cubicBezTo>
                    <a:pt x="4892" y="5150"/>
                    <a:pt x="5149" y="5150"/>
                    <a:pt x="5406" y="5407"/>
                  </a:cubicBezTo>
                  <a:cubicBezTo>
                    <a:pt x="5664" y="5664"/>
                    <a:pt x="5664" y="6051"/>
                    <a:pt x="5664" y="6565"/>
                  </a:cubicBezTo>
                  <a:cubicBezTo>
                    <a:pt x="5793" y="6952"/>
                    <a:pt x="5793" y="7209"/>
                    <a:pt x="5921" y="7595"/>
                  </a:cubicBezTo>
                  <a:lnTo>
                    <a:pt x="7080" y="7595"/>
                  </a:lnTo>
                  <a:cubicBezTo>
                    <a:pt x="6822" y="7080"/>
                    <a:pt x="6822" y="6437"/>
                    <a:pt x="6694" y="5922"/>
                  </a:cubicBezTo>
                  <a:cubicBezTo>
                    <a:pt x="6565" y="5278"/>
                    <a:pt x="6565" y="5021"/>
                    <a:pt x="5664" y="4892"/>
                  </a:cubicBezTo>
                  <a:lnTo>
                    <a:pt x="5664" y="4763"/>
                  </a:lnTo>
                  <a:cubicBezTo>
                    <a:pt x="6436" y="4635"/>
                    <a:pt x="6822" y="4120"/>
                    <a:pt x="6822" y="3476"/>
                  </a:cubicBezTo>
                  <a:cubicBezTo>
                    <a:pt x="6822" y="2189"/>
                    <a:pt x="5793" y="1932"/>
                    <a:pt x="4763" y="1932"/>
                  </a:cubicBezTo>
                  <a:lnTo>
                    <a:pt x="2961" y="1932"/>
                  </a:lnTo>
                  <a:lnTo>
                    <a:pt x="2961" y="7595"/>
                  </a:lnTo>
                  <a:lnTo>
                    <a:pt x="3862" y="7595"/>
                  </a:lnTo>
                  <a:lnTo>
                    <a:pt x="3862" y="5150"/>
                  </a:lnTo>
                  <a:close/>
                  <a:moveTo>
                    <a:pt x="3862" y="4249"/>
                  </a:moveTo>
                  <a:lnTo>
                    <a:pt x="3862" y="2833"/>
                  </a:lnTo>
                  <a:lnTo>
                    <a:pt x="4892" y="2833"/>
                  </a:lnTo>
                  <a:cubicBezTo>
                    <a:pt x="5535" y="2833"/>
                    <a:pt x="5793" y="2961"/>
                    <a:pt x="5793" y="3476"/>
                  </a:cubicBezTo>
                  <a:cubicBezTo>
                    <a:pt x="5793" y="3862"/>
                    <a:pt x="5535" y="4249"/>
                    <a:pt x="4763" y="4249"/>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69" name="Google Shape;769;p68"/>
            <p:cNvSpPr/>
            <p:nvPr/>
          </p:nvSpPr>
          <p:spPr>
            <a:xfrm>
              <a:off x="1888900" y="1932325"/>
              <a:ext cx="3781050" cy="1689425"/>
            </a:xfrm>
            <a:custGeom>
              <a:rect b="b" l="l" r="r" t="t"/>
              <a:pathLst>
                <a:path extrusionOk="0" h="67577" w="151242">
                  <a:moveTo>
                    <a:pt x="94864" y="33853"/>
                  </a:moveTo>
                  <a:cubicBezTo>
                    <a:pt x="94864" y="44408"/>
                    <a:pt x="86112" y="53160"/>
                    <a:pt x="75299" y="53160"/>
                  </a:cubicBezTo>
                  <a:lnTo>
                    <a:pt x="67834" y="53160"/>
                  </a:lnTo>
                  <a:lnTo>
                    <a:pt x="67834" y="44665"/>
                  </a:lnTo>
                  <a:lnTo>
                    <a:pt x="75299" y="44665"/>
                  </a:lnTo>
                  <a:cubicBezTo>
                    <a:pt x="81349" y="44665"/>
                    <a:pt x="86369" y="39774"/>
                    <a:pt x="86369" y="33853"/>
                  </a:cubicBezTo>
                  <a:cubicBezTo>
                    <a:pt x="86369" y="27803"/>
                    <a:pt x="81349" y="22912"/>
                    <a:pt x="75299" y="22912"/>
                  </a:cubicBezTo>
                  <a:lnTo>
                    <a:pt x="67834" y="22912"/>
                  </a:lnTo>
                  <a:lnTo>
                    <a:pt x="67834" y="14546"/>
                  </a:lnTo>
                  <a:lnTo>
                    <a:pt x="75299" y="14546"/>
                  </a:lnTo>
                  <a:cubicBezTo>
                    <a:pt x="86112" y="14546"/>
                    <a:pt x="94864" y="23170"/>
                    <a:pt x="94864" y="33853"/>
                  </a:cubicBezTo>
                  <a:close/>
                  <a:moveTo>
                    <a:pt x="53160" y="14546"/>
                  </a:moveTo>
                  <a:lnTo>
                    <a:pt x="53160" y="30120"/>
                  </a:lnTo>
                  <a:lnTo>
                    <a:pt x="39388" y="30120"/>
                  </a:lnTo>
                  <a:lnTo>
                    <a:pt x="34368" y="38615"/>
                  </a:lnTo>
                  <a:lnTo>
                    <a:pt x="61655" y="38615"/>
                  </a:lnTo>
                  <a:lnTo>
                    <a:pt x="61655" y="14546"/>
                  </a:lnTo>
                  <a:close/>
                  <a:moveTo>
                    <a:pt x="151242" y="26516"/>
                  </a:moveTo>
                  <a:cubicBezTo>
                    <a:pt x="151242" y="41190"/>
                    <a:pt x="139143" y="53160"/>
                    <a:pt x="124212" y="53160"/>
                  </a:cubicBezTo>
                  <a:lnTo>
                    <a:pt x="124212" y="67577"/>
                  </a:lnTo>
                  <a:lnTo>
                    <a:pt x="100914" y="67577"/>
                  </a:lnTo>
                  <a:lnTo>
                    <a:pt x="100914" y="56250"/>
                  </a:lnTo>
                  <a:cubicBezTo>
                    <a:pt x="94349" y="63458"/>
                    <a:pt x="85082" y="67577"/>
                    <a:pt x="75299" y="67577"/>
                  </a:cubicBezTo>
                  <a:lnTo>
                    <a:pt x="53160" y="67577"/>
                  </a:lnTo>
                  <a:lnTo>
                    <a:pt x="53160" y="53160"/>
                  </a:lnTo>
                  <a:lnTo>
                    <a:pt x="35784" y="53160"/>
                  </a:lnTo>
                  <a:lnTo>
                    <a:pt x="27160" y="67577"/>
                  </a:lnTo>
                  <a:lnTo>
                    <a:pt x="0" y="67577"/>
                  </a:lnTo>
                  <a:lnTo>
                    <a:pt x="40031" y="1"/>
                  </a:lnTo>
                  <a:lnTo>
                    <a:pt x="75299" y="1"/>
                  </a:lnTo>
                  <a:cubicBezTo>
                    <a:pt x="85468" y="1"/>
                    <a:pt x="94607" y="4377"/>
                    <a:pt x="100914" y="11328"/>
                  </a:cubicBezTo>
                  <a:lnTo>
                    <a:pt x="100914" y="1"/>
                  </a:lnTo>
                  <a:lnTo>
                    <a:pt x="124212" y="1"/>
                  </a:lnTo>
                  <a:cubicBezTo>
                    <a:pt x="139143" y="1"/>
                    <a:pt x="151242" y="11843"/>
                    <a:pt x="151242" y="26516"/>
                  </a:cubicBezTo>
                  <a:close/>
                  <a:moveTo>
                    <a:pt x="75299" y="59210"/>
                  </a:moveTo>
                  <a:cubicBezTo>
                    <a:pt x="85597" y="59210"/>
                    <a:pt x="94478" y="53160"/>
                    <a:pt x="98597" y="44665"/>
                  </a:cubicBezTo>
                  <a:lnTo>
                    <a:pt x="109538" y="44665"/>
                  </a:lnTo>
                  <a:lnTo>
                    <a:pt x="109538" y="59210"/>
                  </a:lnTo>
                  <a:lnTo>
                    <a:pt x="115588" y="59210"/>
                  </a:lnTo>
                  <a:lnTo>
                    <a:pt x="115588" y="44665"/>
                  </a:lnTo>
                  <a:lnTo>
                    <a:pt x="124212" y="44665"/>
                  </a:lnTo>
                  <a:cubicBezTo>
                    <a:pt x="134380" y="44665"/>
                    <a:pt x="142618" y="36556"/>
                    <a:pt x="142618" y="26516"/>
                  </a:cubicBezTo>
                  <a:cubicBezTo>
                    <a:pt x="142618" y="16605"/>
                    <a:pt x="134380" y="8496"/>
                    <a:pt x="124212" y="8496"/>
                  </a:cubicBezTo>
                  <a:lnTo>
                    <a:pt x="109538" y="8496"/>
                  </a:lnTo>
                  <a:lnTo>
                    <a:pt x="109538" y="30120"/>
                  </a:lnTo>
                  <a:lnTo>
                    <a:pt x="100785" y="30120"/>
                  </a:lnTo>
                  <a:cubicBezTo>
                    <a:pt x="98983" y="17892"/>
                    <a:pt x="88300" y="8496"/>
                    <a:pt x="75299" y="8496"/>
                  </a:cubicBezTo>
                  <a:lnTo>
                    <a:pt x="45051" y="8496"/>
                  </a:lnTo>
                  <a:lnTo>
                    <a:pt x="15060" y="59210"/>
                  </a:lnTo>
                  <a:lnTo>
                    <a:pt x="22268" y="59210"/>
                  </a:lnTo>
                  <a:lnTo>
                    <a:pt x="30892" y="44665"/>
                  </a:lnTo>
                  <a:lnTo>
                    <a:pt x="61655" y="44665"/>
                  </a:lnTo>
                  <a:lnTo>
                    <a:pt x="61655" y="59210"/>
                  </a:lnTo>
                  <a:close/>
                  <a:moveTo>
                    <a:pt x="124212" y="14546"/>
                  </a:moveTo>
                  <a:lnTo>
                    <a:pt x="115588" y="14546"/>
                  </a:lnTo>
                  <a:lnTo>
                    <a:pt x="115588" y="22912"/>
                  </a:lnTo>
                  <a:lnTo>
                    <a:pt x="124212" y="22912"/>
                  </a:lnTo>
                  <a:cubicBezTo>
                    <a:pt x="126271" y="22912"/>
                    <a:pt x="127816" y="24585"/>
                    <a:pt x="127816" y="26516"/>
                  </a:cubicBezTo>
                  <a:cubicBezTo>
                    <a:pt x="127816" y="28576"/>
                    <a:pt x="126271" y="30120"/>
                    <a:pt x="124212" y="30120"/>
                  </a:cubicBezTo>
                  <a:lnTo>
                    <a:pt x="115588" y="30120"/>
                  </a:lnTo>
                  <a:lnTo>
                    <a:pt x="115588" y="38615"/>
                  </a:lnTo>
                  <a:lnTo>
                    <a:pt x="124212" y="38615"/>
                  </a:lnTo>
                  <a:cubicBezTo>
                    <a:pt x="131034" y="38615"/>
                    <a:pt x="136440" y="33209"/>
                    <a:pt x="136440" y="26516"/>
                  </a:cubicBezTo>
                  <a:cubicBezTo>
                    <a:pt x="136440" y="19823"/>
                    <a:pt x="131034" y="14546"/>
                    <a:pt x="124212" y="14546"/>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770" name="Google Shape;770;p68"/>
          <p:cNvGrpSpPr/>
          <p:nvPr/>
        </p:nvGrpSpPr>
        <p:grpSpPr>
          <a:xfrm>
            <a:off x="15146759" y="-1202272"/>
            <a:ext cx="882815" cy="38927"/>
            <a:chOff x="238125" y="2575900"/>
            <a:chExt cx="7056875" cy="434450"/>
          </a:xfrm>
        </p:grpSpPr>
        <p:sp>
          <p:nvSpPr>
            <p:cNvPr id="771" name="Google Shape;771;p68"/>
            <p:cNvSpPr/>
            <p:nvPr/>
          </p:nvSpPr>
          <p:spPr>
            <a:xfrm>
              <a:off x="238125" y="2575900"/>
              <a:ext cx="6365025" cy="434450"/>
            </a:xfrm>
            <a:custGeom>
              <a:rect b="b" l="l" r="r" t="t"/>
              <a:pathLst>
                <a:path extrusionOk="0" h="17378" w="254601">
                  <a:moveTo>
                    <a:pt x="12357" y="1"/>
                  </a:moveTo>
                  <a:lnTo>
                    <a:pt x="12357" y="12358"/>
                  </a:lnTo>
                  <a:lnTo>
                    <a:pt x="1802" y="1"/>
                  </a:lnTo>
                  <a:lnTo>
                    <a:pt x="0" y="1"/>
                  </a:lnTo>
                  <a:lnTo>
                    <a:pt x="0" y="15833"/>
                  </a:lnTo>
                  <a:lnTo>
                    <a:pt x="2059" y="15833"/>
                  </a:lnTo>
                  <a:lnTo>
                    <a:pt x="2059" y="3605"/>
                  </a:lnTo>
                  <a:lnTo>
                    <a:pt x="12485" y="15833"/>
                  </a:lnTo>
                  <a:lnTo>
                    <a:pt x="14416" y="15833"/>
                  </a:lnTo>
                  <a:lnTo>
                    <a:pt x="14416" y="1"/>
                  </a:lnTo>
                  <a:close/>
                  <a:moveTo>
                    <a:pt x="30377" y="1"/>
                  </a:moveTo>
                  <a:lnTo>
                    <a:pt x="30377" y="15833"/>
                  </a:lnTo>
                  <a:lnTo>
                    <a:pt x="39001" y="15833"/>
                  </a:lnTo>
                  <a:lnTo>
                    <a:pt x="39001" y="13902"/>
                  </a:lnTo>
                  <a:lnTo>
                    <a:pt x="32436" y="13902"/>
                  </a:lnTo>
                  <a:lnTo>
                    <a:pt x="32436" y="8882"/>
                  </a:lnTo>
                  <a:lnTo>
                    <a:pt x="38615" y="8882"/>
                  </a:lnTo>
                  <a:lnTo>
                    <a:pt x="38615" y="6823"/>
                  </a:lnTo>
                  <a:lnTo>
                    <a:pt x="32436" y="6823"/>
                  </a:lnTo>
                  <a:lnTo>
                    <a:pt x="32436" y="2060"/>
                  </a:lnTo>
                  <a:lnTo>
                    <a:pt x="38872" y="2060"/>
                  </a:lnTo>
                  <a:lnTo>
                    <a:pt x="38872" y="1"/>
                  </a:lnTo>
                  <a:close/>
                  <a:moveTo>
                    <a:pt x="52001" y="1"/>
                  </a:moveTo>
                  <a:lnTo>
                    <a:pt x="52001" y="2060"/>
                  </a:lnTo>
                  <a:lnTo>
                    <a:pt x="57407" y="2060"/>
                  </a:lnTo>
                  <a:lnTo>
                    <a:pt x="57407" y="15833"/>
                  </a:lnTo>
                  <a:lnTo>
                    <a:pt x="59596" y="15833"/>
                  </a:lnTo>
                  <a:lnTo>
                    <a:pt x="59596" y="2060"/>
                  </a:lnTo>
                  <a:lnTo>
                    <a:pt x="65002" y="2060"/>
                  </a:lnTo>
                  <a:lnTo>
                    <a:pt x="65002" y="1"/>
                  </a:lnTo>
                  <a:close/>
                  <a:moveTo>
                    <a:pt x="75170" y="10169"/>
                  </a:moveTo>
                  <a:lnTo>
                    <a:pt x="85210" y="10169"/>
                  </a:lnTo>
                  <a:lnTo>
                    <a:pt x="85210" y="8625"/>
                  </a:lnTo>
                  <a:lnTo>
                    <a:pt x="75170" y="8625"/>
                  </a:lnTo>
                  <a:close/>
                  <a:moveTo>
                    <a:pt x="100914" y="1"/>
                  </a:moveTo>
                  <a:lnTo>
                    <a:pt x="93963" y="15833"/>
                  </a:lnTo>
                  <a:lnTo>
                    <a:pt x="96280" y="15833"/>
                  </a:lnTo>
                  <a:lnTo>
                    <a:pt x="98339" y="11199"/>
                  </a:lnTo>
                  <a:lnTo>
                    <a:pt x="105290" y="11199"/>
                  </a:lnTo>
                  <a:lnTo>
                    <a:pt x="107478" y="15833"/>
                  </a:lnTo>
                  <a:lnTo>
                    <a:pt x="109795" y="15833"/>
                  </a:lnTo>
                  <a:lnTo>
                    <a:pt x="102587" y="1"/>
                  </a:lnTo>
                  <a:close/>
                  <a:moveTo>
                    <a:pt x="101686" y="3476"/>
                  </a:moveTo>
                  <a:lnTo>
                    <a:pt x="104260" y="9140"/>
                  </a:lnTo>
                  <a:lnTo>
                    <a:pt x="99240" y="9140"/>
                  </a:lnTo>
                  <a:lnTo>
                    <a:pt x="101686" y="3476"/>
                  </a:lnTo>
                  <a:close/>
                  <a:moveTo>
                    <a:pt x="119964" y="10169"/>
                  </a:moveTo>
                  <a:lnTo>
                    <a:pt x="130003" y="10169"/>
                  </a:lnTo>
                  <a:lnTo>
                    <a:pt x="130003" y="8625"/>
                  </a:lnTo>
                  <a:lnTo>
                    <a:pt x="119964" y="8625"/>
                  </a:lnTo>
                  <a:close/>
                  <a:moveTo>
                    <a:pt x="145578" y="7981"/>
                  </a:moveTo>
                  <a:lnTo>
                    <a:pt x="148281" y="7981"/>
                  </a:lnTo>
                  <a:cubicBezTo>
                    <a:pt x="149954" y="7981"/>
                    <a:pt x="151113" y="6952"/>
                    <a:pt x="151113" y="5407"/>
                  </a:cubicBezTo>
                  <a:cubicBezTo>
                    <a:pt x="151113" y="4120"/>
                    <a:pt x="150469" y="2833"/>
                    <a:pt x="148410" y="2833"/>
                  </a:cubicBezTo>
                  <a:lnTo>
                    <a:pt x="145578" y="2833"/>
                  </a:lnTo>
                  <a:lnTo>
                    <a:pt x="145578" y="7981"/>
                  </a:lnTo>
                  <a:close/>
                  <a:moveTo>
                    <a:pt x="148410" y="773"/>
                  </a:moveTo>
                  <a:cubicBezTo>
                    <a:pt x="151885" y="773"/>
                    <a:pt x="153430" y="2833"/>
                    <a:pt x="153430" y="5407"/>
                  </a:cubicBezTo>
                  <a:cubicBezTo>
                    <a:pt x="153430" y="7981"/>
                    <a:pt x="151756" y="10041"/>
                    <a:pt x="148024" y="10041"/>
                  </a:cubicBezTo>
                  <a:lnTo>
                    <a:pt x="145578" y="10041"/>
                  </a:lnTo>
                  <a:lnTo>
                    <a:pt x="145578" y="17120"/>
                  </a:lnTo>
                  <a:lnTo>
                    <a:pt x="143261" y="17120"/>
                  </a:lnTo>
                  <a:lnTo>
                    <a:pt x="143261" y="773"/>
                  </a:lnTo>
                  <a:lnTo>
                    <a:pt x="148410" y="773"/>
                  </a:lnTo>
                  <a:close/>
                  <a:moveTo>
                    <a:pt x="173252" y="15189"/>
                  </a:moveTo>
                  <a:cubicBezTo>
                    <a:pt x="176856" y="15189"/>
                    <a:pt x="179559" y="12486"/>
                    <a:pt x="179559" y="8882"/>
                  </a:cubicBezTo>
                  <a:cubicBezTo>
                    <a:pt x="179559" y="5278"/>
                    <a:pt x="176856" y="2704"/>
                    <a:pt x="173252" y="2704"/>
                  </a:cubicBezTo>
                  <a:cubicBezTo>
                    <a:pt x="169648" y="2704"/>
                    <a:pt x="166945" y="5407"/>
                    <a:pt x="166945" y="8882"/>
                  </a:cubicBezTo>
                  <a:cubicBezTo>
                    <a:pt x="166945" y="12486"/>
                    <a:pt x="169648" y="15189"/>
                    <a:pt x="173252" y="15189"/>
                  </a:cubicBezTo>
                  <a:close/>
                  <a:moveTo>
                    <a:pt x="173252" y="516"/>
                  </a:moveTo>
                  <a:cubicBezTo>
                    <a:pt x="178529" y="516"/>
                    <a:pt x="182005" y="4377"/>
                    <a:pt x="182005" y="8882"/>
                  </a:cubicBezTo>
                  <a:cubicBezTo>
                    <a:pt x="182005" y="13387"/>
                    <a:pt x="178658" y="17378"/>
                    <a:pt x="173252" y="17378"/>
                  </a:cubicBezTo>
                  <a:cubicBezTo>
                    <a:pt x="167975" y="17378"/>
                    <a:pt x="164628" y="13387"/>
                    <a:pt x="164628" y="8882"/>
                  </a:cubicBezTo>
                  <a:cubicBezTo>
                    <a:pt x="164628" y="4377"/>
                    <a:pt x="168103" y="516"/>
                    <a:pt x="173252" y="516"/>
                  </a:cubicBezTo>
                  <a:moveTo>
                    <a:pt x="197966" y="7853"/>
                  </a:moveTo>
                  <a:lnTo>
                    <a:pt x="199381" y="7853"/>
                  </a:lnTo>
                  <a:cubicBezTo>
                    <a:pt x="201827" y="7853"/>
                    <a:pt x="202599" y="6565"/>
                    <a:pt x="202599" y="5278"/>
                  </a:cubicBezTo>
                  <a:cubicBezTo>
                    <a:pt x="202599" y="3734"/>
                    <a:pt x="201698" y="2833"/>
                    <a:pt x="199381" y="2833"/>
                  </a:cubicBezTo>
                  <a:lnTo>
                    <a:pt x="197966" y="2833"/>
                  </a:lnTo>
                  <a:lnTo>
                    <a:pt x="197966" y="7853"/>
                  </a:lnTo>
                  <a:close/>
                  <a:moveTo>
                    <a:pt x="199639" y="773"/>
                  </a:moveTo>
                  <a:cubicBezTo>
                    <a:pt x="202985" y="773"/>
                    <a:pt x="204916" y="2575"/>
                    <a:pt x="204916" y="5407"/>
                  </a:cubicBezTo>
                  <a:cubicBezTo>
                    <a:pt x="204916" y="7209"/>
                    <a:pt x="204015" y="8625"/>
                    <a:pt x="202213" y="9397"/>
                  </a:cubicBezTo>
                  <a:cubicBezTo>
                    <a:pt x="203758" y="10298"/>
                    <a:pt x="204659" y="11843"/>
                    <a:pt x="205817" y="13902"/>
                  </a:cubicBezTo>
                  <a:cubicBezTo>
                    <a:pt x="206590" y="15061"/>
                    <a:pt x="206976" y="15575"/>
                    <a:pt x="208005" y="17120"/>
                  </a:cubicBezTo>
                  <a:lnTo>
                    <a:pt x="205302" y="17120"/>
                  </a:lnTo>
                  <a:lnTo>
                    <a:pt x="203114" y="13773"/>
                  </a:lnTo>
                  <a:cubicBezTo>
                    <a:pt x="201055" y="10427"/>
                    <a:pt x="200025" y="10041"/>
                    <a:pt x="198867" y="10041"/>
                  </a:cubicBezTo>
                  <a:lnTo>
                    <a:pt x="197966" y="10041"/>
                  </a:lnTo>
                  <a:lnTo>
                    <a:pt x="197966" y="17120"/>
                  </a:lnTo>
                  <a:lnTo>
                    <a:pt x="195649" y="17120"/>
                  </a:lnTo>
                  <a:lnTo>
                    <a:pt x="195649" y="773"/>
                  </a:lnTo>
                  <a:close/>
                  <a:moveTo>
                    <a:pt x="231560" y="2833"/>
                  </a:moveTo>
                  <a:lnTo>
                    <a:pt x="226026" y="2833"/>
                  </a:lnTo>
                  <a:lnTo>
                    <a:pt x="226026" y="17120"/>
                  </a:lnTo>
                  <a:lnTo>
                    <a:pt x="223709" y="17120"/>
                  </a:lnTo>
                  <a:lnTo>
                    <a:pt x="223709" y="2833"/>
                  </a:lnTo>
                  <a:lnTo>
                    <a:pt x="218174" y="2833"/>
                  </a:lnTo>
                  <a:lnTo>
                    <a:pt x="218174" y="773"/>
                  </a:lnTo>
                  <a:lnTo>
                    <a:pt x="231560" y="773"/>
                  </a:lnTo>
                  <a:close/>
                  <a:moveTo>
                    <a:pt x="254343" y="2833"/>
                  </a:moveTo>
                  <a:lnTo>
                    <a:pt x="247521" y="2833"/>
                  </a:lnTo>
                  <a:lnTo>
                    <a:pt x="247521" y="7853"/>
                  </a:lnTo>
                  <a:lnTo>
                    <a:pt x="254086" y="7853"/>
                  </a:lnTo>
                  <a:lnTo>
                    <a:pt x="254086" y="9912"/>
                  </a:lnTo>
                  <a:lnTo>
                    <a:pt x="247521" y="9912"/>
                  </a:lnTo>
                  <a:lnTo>
                    <a:pt x="247521" y="15061"/>
                  </a:lnTo>
                  <a:lnTo>
                    <a:pt x="254601" y="15061"/>
                  </a:lnTo>
                  <a:lnTo>
                    <a:pt x="254601" y="17120"/>
                  </a:lnTo>
                  <a:lnTo>
                    <a:pt x="245204" y="17120"/>
                  </a:lnTo>
                  <a:lnTo>
                    <a:pt x="245204" y="773"/>
                  </a:lnTo>
                  <a:lnTo>
                    <a:pt x="254343" y="773"/>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72" name="Google Shape;772;p68"/>
            <p:cNvSpPr/>
            <p:nvPr/>
          </p:nvSpPr>
          <p:spPr>
            <a:xfrm>
              <a:off x="6982850" y="2595225"/>
              <a:ext cx="312150" cy="408700"/>
            </a:xfrm>
            <a:custGeom>
              <a:rect b="b" l="l" r="r" t="t"/>
              <a:pathLst>
                <a:path extrusionOk="0" h="16348" w="12486">
                  <a:moveTo>
                    <a:pt x="2317" y="7080"/>
                  </a:moveTo>
                  <a:lnTo>
                    <a:pt x="3862" y="7080"/>
                  </a:lnTo>
                  <a:cubicBezTo>
                    <a:pt x="6307" y="7080"/>
                    <a:pt x="7080" y="5792"/>
                    <a:pt x="6951" y="4505"/>
                  </a:cubicBezTo>
                  <a:cubicBezTo>
                    <a:pt x="6951" y="2961"/>
                    <a:pt x="6050" y="2060"/>
                    <a:pt x="3862" y="2060"/>
                  </a:cubicBezTo>
                  <a:lnTo>
                    <a:pt x="2317" y="2060"/>
                  </a:lnTo>
                  <a:lnTo>
                    <a:pt x="2317" y="7080"/>
                  </a:lnTo>
                  <a:close/>
                  <a:moveTo>
                    <a:pt x="4119" y="0"/>
                  </a:moveTo>
                  <a:cubicBezTo>
                    <a:pt x="7337" y="0"/>
                    <a:pt x="9396" y="1802"/>
                    <a:pt x="9396" y="4634"/>
                  </a:cubicBezTo>
                  <a:cubicBezTo>
                    <a:pt x="9396" y="6436"/>
                    <a:pt x="8367" y="7852"/>
                    <a:pt x="6693" y="8624"/>
                  </a:cubicBezTo>
                  <a:cubicBezTo>
                    <a:pt x="8109" y="9525"/>
                    <a:pt x="9010" y="11070"/>
                    <a:pt x="10298" y="13129"/>
                  </a:cubicBezTo>
                  <a:cubicBezTo>
                    <a:pt x="10941" y="14288"/>
                    <a:pt x="11327" y="14802"/>
                    <a:pt x="12486" y="16347"/>
                  </a:cubicBezTo>
                  <a:lnTo>
                    <a:pt x="9783" y="16347"/>
                  </a:lnTo>
                  <a:lnTo>
                    <a:pt x="7594" y="13000"/>
                  </a:lnTo>
                  <a:cubicBezTo>
                    <a:pt x="5406" y="9654"/>
                    <a:pt x="4505" y="9268"/>
                    <a:pt x="3347" y="9268"/>
                  </a:cubicBezTo>
                  <a:lnTo>
                    <a:pt x="2317" y="9268"/>
                  </a:lnTo>
                  <a:lnTo>
                    <a:pt x="2317" y="16347"/>
                  </a:lnTo>
                  <a:lnTo>
                    <a:pt x="0" y="16347"/>
                  </a:lnTo>
                  <a:lnTo>
                    <a:pt x="0" y="0"/>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773" name="Google Shape;773;p68"/>
          <p:cNvGrpSpPr/>
          <p:nvPr/>
        </p:nvGrpSpPr>
        <p:grpSpPr>
          <a:xfrm>
            <a:off x="15219810" y="-560390"/>
            <a:ext cx="729114" cy="175722"/>
            <a:chOff x="949275" y="2118975"/>
            <a:chExt cx="5634575" cy="1357975"/>
          </a:xfrm>
        </p:grpSpPr>
        <p:sp>
          <p:nvSpPr>
            <p:cNvPr id="774" name="Google Shape;774;p68"/>
            <p:cNvSpPr/>
            <p:nvPr/>
          </p:nvSpPr>
          <p:spPr>
            <a:xfrm>
              <a:off x="949275" y="2402150"/>
              <a:ext cx="4154325" cy="801275"/>
            </a:xfrm>
            <a:custGeom>
              <a:rect b="b" l="l" r="r" t="t"/>
              <a:pathLst>
                <a:path extrusionOk="0" h="32051" w="166173">
                  <a:moveTo>
                    <a:pt x="52704" y="20197"/>
                  </a:moveTo>
                  <a:cubicBezTo>
                    <a:pt x="52940" y="20197"/>
                    <a:pt x="53178" y="20201"/>
                    <a:pt x="53418" y="20209"/>
                  </a:cubicBezTo>
                  <a:lnTo>
                    <a:pt x="53418" y="23040"/>
                  </a:lnTo>
                  <a:cubicBezTo>
                    <a:pt x="53418" y="23555"/>
                    <a:pt x="53418" y="23941"/>
                    <a:pt x="53289" y="24328"/>
                  </a:cubicBezTo>
                  <a:cubicBezTo>
                    <a:pt x="52774" y="26001"/>
                    <a:pt x="51101" y="27417"/>
                    <a:pt x="49041" y="27417"/>
                  </a:cubicBezTo>
                  <a:cubicBezTo>
                    <a:pt x="47239" y="27417"/>
                    <a:pt x="45823" y="26387"/>
                    <a:pt x="45823" y="24328"/>
                  </a:cubicBezTo>
                  <a:cubicBezTo>
                    <a:pt x="45823" y="21182"/>
                    <a:pt x="49008" y="20197"/>
                    <a:pt x="52704" y="20197"/>
                  </a:cubicBezTo>
                  <a:close/>
                  <a:moveTo>
                    <a:pt x="126436" y="20197"/>
                  </a:moveTo>
                  <a:cubicBezTo>
                    <a:pt x="126679" y="20197"/>
                    <a:pt x="126925" y="20201"/>
                    <a:pt x="127172" y="20209"/>
                  </a:cubicBezTo>
                  <a:lnTo>
                    <a:pt x="127043" y="20209"/>
                  </a:lnTo>
                  <a:lnTo>
                    <a:pt x="127043" y="23040"/>
                  </a:lnTo>
                  <a:cubicBezTo>
                    <a:pt x="127043" y="23555"/>
                    <a:pt x="127043" y="23941"/>
                    <a:pt x="126914" y="24328"/>
                  </a:cubicBezTo>
                  <a:cubicBezTo>
                    <a:pt x="126400" y="26001"/>
                    <a:pt x="124726" y="27417"/>
                    <a:pt x="122667" y="27417"/>
                  </a:cubicBezTo>
                  <a:cubicBezTo>
                    <a:pt x="120865" y="27417"/>
                    <a:pt x="119449" y="26387"/>
                    <a:pt x="119449" y="24328"/>
                  </a:cubicBezTo>
                  <a:cubicBezTo>
                    <a:pt x="119449" y="21182"/>
                    <a:pt x="122633" y="20197"/>
                    <a:pt x="126436" y="20197"/>
                  </a:cubicBezTo>
                  <a:close/>
                  <a:moveTo>
                    <a:pt x="64101" y="0"/>
                  </a:moveTo>
                  <a:lnTo>
                    <a:pt x="64101" y="31536"/>
                  </a:lnTo>
                  <a:lnTo>
                    <a:pt x="70537" y="31536"/>
                  </a:lnTo>
                  <a:lnTo>
                    <a:pt x="70537" y="0"/>
                  </a:lnTo>
                  <a:close/>
                  <a:moveTo>
                    <a:pt x="88171" y="7337"/>
                  </a:moveTo>
                  <a:cubicBezTo>
                    <a:pt x="84181" y="7337"/>
                    <a:pt x="82379" y="9396"/>
                    <a:pt x="81220" y="11070"/>
                  </a:cubicBezTo>
                  <a:lnTo>
                    <a:pt x="81092" y="11070"/>
                  </a:lnTo>
                  <a:lnTo>
                    <a:pt x="81092" y="7852"/>
                  </a:lnTo>
                  <a:lnTo>
                    <a:pt x="75042" y="7852"/>
                  </a:lnTo>
                  <a:lnTo>
                    <a:pt x="75042" y="31536"/>
                  </a:lnTo>
                  <a:lnTo>
                    <a:pt x="81478" y="31536"/>
                  </a:lnTo>
                  <a:lnTo>
                    <a:pt x="81478" y="17634"/>
                  </a:lnTo>
                  <a:cubicBezTo>
                    <a:pt x="81478" y="16991"/>
                    <a:pt x="81478" y="16347"/>
                    <a:pt x="81735" y="15704"/>
                  </a:cubicBezTo>
                  <a:cubicBezTo>
                    <a:pt x="82250" y="14288"/>
                    <a:pt x="83537" y="12743"/>
                    <a:pt x="85725" y="12743"/>
                  </a:cubicBezTo>
                  <a:cubicBezTo>
                    <a:pt x="88300" y="12743"/>
                    <a:pt x="89458" y="14931"/>
                    <a:pt x="89458" y="18020"/>
                  </a:cubicBezTo>
                  <a:lnTo>
                    <a:pt x="89458" y="31536"/>
                  </a:lnTo>
                  <a:lnTo>
                    <a:pt x="95894" y="31536"/>
                  </a:lnTo>
                  <a:lnTo>
                    <a:pt x="95894" y="17506"/>
                  </a:lnTo>
                  <a:cubicBezTo>
                    <a:pt x="95894" y="16862"/>
                    <a:pt x="96023" y="16090"/>
                    <a:pt x="96151" y="15575"/>
                  </a:cubicBezTo>
                  <a:cubicBezTo>
                    <a:pt x="96666" y="14030"/>
                    <a:pt x="98082" y="12743"/>
                    <a:pt x="100013" y="12743"/>
                  </a:cubicBezTo>
                  <a:cubicBezTo>
                    <a:pt x="102716" y="12743"/>
                    <a:pt x="104003" y="14803"/>
                    <a:pt x="104003" y="18535"/>
                  </a:cubicBezTo>
                  <a:lnTo>
                    <a:pt x="104003" y="31536"/>
                  </a:lnTo>
                  <a:lnTo>
                    <a:pt x="110310" y="31536"/>
                  </a:lnTo>
                  <a:lnTo>
                    <a:pt x="110310" y="17634"/>
                  </a:lnTo>
                  <a:cubicBezTo>
                    <a:pt x="110310" y="10297"/>
                    <a:pt x="106577" y="7337"/>
                    <a:pt x="102458" y="7337"/>
                  </a:cubicBezTo>
                  <a:cubicBezTo>
                    <a:pt x="100528" y="7337"/>
                    <a:pt x="99112" y="7852"/>
                    <a:pt x="97696" y="8624"/>
                  </a:cubicBezTo>
                  <a:cubicBezTo>
                    <a:pt x="96666" y="9268"/>
                    <a:pt x="95636" y="10297"/>
                    <a:pt x="94735" y="11585"/>
                  </a:cubicBezTo>
                  <a:lnTo>
                    <a:pt x="94607" y="11585"/>
                  </a:lnTo>
                  <a:cubicBezTo>
                    <a:pt x="93577" y="9010"/>
                    <a:pt x="91260" y="7337"/>
                    <a:pt x="88171" y="7337"/>
                  </a:cubicBezTo>
                  <a:close/>
                  <a:moveTo>
                    <a:pt x="150212" y="7337"/>
                  </a:moveTo>
                  <a:cubicBezTo>
                    <a:pt x="147767" y="7337"/>
                    <a:pt x="144935" y="8882"/>
                    <a:pt x="143776" y="12357"/>
                  </a:cubicBezTo>
                  <a:lnTo>
                    <a:pt x="143519" y="12357"/>
                  </a:lnTo>
                  <a:lnTo>
                    <a:pt x="143519" y="7852"/>
                  </a:lnTo>
                  <a:lnTo>
                    <a:pt x="137727" y="7852"/>
                  </a:lnTo>
                  <a:lnTo>
                    <a:pt x="137727" y="31536"/>
                  </a:lnTo>
                  <a:lnTo>
                    <a:pt x="144420" y="31536"/>
                  </a:lnTo>
                  <a:lnTo>
                    <a:pt x="144420" y="19436"/>
                  </a:lnTo>
                  <a:cubicBezTo>
                    <a:pt x="144420" y="18793"/>
                    <a:pt x="144420" y="18278"/>
                    <a:pt x="144549" y="17634"/>
                  </a:cubicBezTo>
                  <a:cubicBezTo>
                    <a:pt x="145063" y="15189"/>
                    <a:pt x="146994" y="13515"/>
                    <a:pt x="149697" y="13515"/>
                  </a:cubicBezTo>
                  <a:cubicBezTo>
                    <a:pt x="150470" y="13515"/>
                    <a:pt x="151113" y="13644"/>
                    <a:pt x="151628" y="13644"/>
                  </a:cubicBezTo>
                  <a:lnTo>
                    <a:pt x="151628" y="7466"/>
                  </a:lnTo>
                  <a:cubicBezTo>
                    <a:pt x="151113" y="7337"/>
                    <a:pt x="150727" y="7337"/>
                    <a:pt x="150212" y="7337"/>
                  </a:cubicBezTo>
                  <a:close/>
                  <a:moveTo>
                    <a:pt x="0" y="0"/>
                  </a:moveTo>
                  <a:cubicBezTo>
                    <a:pt x="0" y="0"/>
                    <a:pt x="5664" y="22912"/>
                    <a:pt x="6565" y="26644"/>
                  </a:cubicBezTo>
                  <a:cubicBezTo>
                    <a:pt x="7383" y="30121"/>
                    <a:pt x="8689" y="31892"/>
                    <a:pt x="11966" y="31892"/>
                  </a:cubicBezTo>
                  <a:cubicBezTo>
                    <a:pt x="12814" y="31892"/>
                    <a:pt x="13794" y="31774"/>
                    <a:pt x="14931" y="31536"/>
                  </a:cubicBezTo>
                  <a:lnTo>
                    <a:pt x="18407" y="17377"/>
                  </a:lnTo>
                  <a:cubicBezTo>
                    <a:pt x="19308" y="13773"/>
                    <a:pt x="19823" y="11327"/>
                    <a:pt x="20466" y="7723"/>
                  </a:cubicBezTo>
                  <a:cubicBezTo>
                    <a:pt x="20852" y="11327"/>
                    <a:pt x="21496" y="13773"/>
                    <a:pt x="22268" y="17377"/>
                  </a:cubicBezTo>
                  <a:cubicBezTo>
                    <a:pt x="22268" y="17377"/>
                    <a:pt x="23684" y="23813"/>
                    <a:pt x="24328" y="27159"/>
                  </a:cubicBezTo>
                  <a:cubicBezTo>
                    <a:pt x="24953" y="29974"/>
                    <a:pt x="26423" y="31860"/>
                    <a:pt x="29762" y="31860"/>
                  </a:cubicBezTo>
                  <a:cubicBezTo>
                    <a:pt x="30546" y="31860"/>
                    <a:pt x="31433" y="31756"/>
                    <a:pt x="32437" y="31536"/>
                  </a:cubicBezTo>
                  <a:lnTo>
                    <a:pt x="40803" y="0"/>
                  </a:lnTo>
                  <a:lnTo>
                    <a:pt x="33981" y="0"/>
                  </a:lnTo>
                  <a:lnTo>
                    <a:pt x="31150" y="13644"/>
                  </a:lnTo>
                  <a:cubicBezTo>
                    <a:pt x="30377" y="17634"/>
                    <a:pt x="29734" y="20723"/>
                    <a:pt x="29219" y="24328"/>
                  </a:cubicBezTo>
                  <a:lnTo>
                    <a:pt x="29090" y="24328"/>
                  </a:lnTo>
                  <a:cubicBezTo>
                    <a:pt x="28575" y="20723"/>
                    <a:pt x="28060" y="17763"/>
                    <a:pt x="27288" y="13902"/>
                  </a:cubicBezTo>
                  <a:lnTo>
                    <a:pt x="24328" y="0"/>
                  </a:lnTo>
                  <a:lnTo>
                    <a:pt x="17248" y="0"/>
                  </a:lnTo>
                  <a:lnTo>
                    <a:pt x="14159" y="13644"/>
                  </a:lnTo>
                  <a:cubicBezTo>
                    <a:pt x="13258" y="17634"/>
                    <a:pt x="12357" y="20981"/>
                    <a:pt x="11842" y="24585"/>
                  </a:cubicBezTo>
                  <a:lnTo>
                    <a:pt x="11713" y="24585"/>
                  </a:lnTo>
                  <a:cubicBezTo>
                    <a:pt x="11199" y="21238"/>
                    <a:pt x="10426" y="16991"/>
                    <a:pt x="9654" y="13001"/>
                  </a:cubicBezTo>
                  <a:cubicBezTo>
                    <a:pt x="9654" y="13001"/>
                    <a:pt x="7723" y="3347"/>
                    <a:pt x="7080" y="0"/>
                  </a:cubicBezTo>
                  <a:close/>
                  <a:moveTo>
                    <a:pt x="49813" y="7337"/>
                  </a:moveTo>
                  <a:cubicBezTo>
                    <a:pt x="45823" y="7337"/>
                    <a:pt x="42734" y="8495"/>
                    <a:pt x="40932" y="9396"/>
                  </a:cubicBezTo>
                  <a:lnTo>
                    <a:pt x="42219" y="13773"/>
                  </a:lnTo>
                  <a:cubicBezTo>
                    <a:pt x="43764" y="12743"/>
                    <a:pt x="46338" y="11971"/>
                    <a:pt x="48655" y="11971"/>
                  </a:cubicBezTo>
                  <a:cubicBezTo>
                    <a:pt x="52645" y="11971"/>
                    <a:pt x="53289" y="14159"/>
                    <a:pt x="53289" y="15575"/>
                  </a:cubicBezTo>
                  <a:lnTo>
                    <a:pt x="53289" y="15961"/>
                  </a:lnTo>
                  <a:cubicBezTo>
                    <a:pt x="44665" y="15961"/>
                    <a:pt x="39259" y="18921"/>
                    <a:pt x="39259" y="24971"/>
                  </a:cubicBezTo>
                  <a:cubicBezTo>
                    <a:pt x="39259" y="28575"/>
                    <a:pt x="42090" y="32050"/>
                    <a:pt x="46853" y="32050"/>
                  </a:cubicBezTo>
                  <a:cubicBezTo>
                    <a:pt x="49813" y="32050"/>
                    <a:pt x="52259" y="30892"/>
                    <a:pt x="53675" y="29090"/>
                  </a:cubicBezTo>
                  <a:lnTo>
                    <a:pt x="53932" y="29090"/>
                  </a:lnTo>
                  <a:cubicBezTo>
                    <a:pt x="53932" y="29090"/>
                    <a:pt x="54565" y="31891"/>
                    <a:pt x="57950" y="31891"/>
                  </a:cubicBezTo>
                  <a:cubicBezTo>
                    <a:pt x="58605" y="31891"/>
                    <a:pt x="59363" y="31786"/>
                    <a:pt x="60239" y="31536"/>
                  </a:cubicBezTo>
                  <a:cubicBezTo>
                    <a:pt x="59982" y="29862"/>
                    <a:pt x="59853" y="28060"/>
                    <a:pt x="59853" y="25872"/>
                  </a:cubicBezTo>
                  <a:lnTo>
                    <a:pt x="59853" y="17377"/>
                  </a:lnTo>
                  <a:cubicBezTo>
                    <a:pt x="59853" y="12099"/>
                    <a:pt x="57536" y="7337"/>
                    <a:pt x="49813" y="7337"/>
                  </a:cubicBezTo>
                  <a:close/>
                  <a:moveTo>
                    <a:pt x="123439" y="7337"/>
                  </a:moveTo>
                  <a:cubicBezTo>
                    <a:pt x="119449" y="7337"/>
                    <a:pt x="116360" y="8495"/>
                    <a:pt x="114558" y="9396"/>
                  </a:cubicBezTo>
                  <a:lnTo>
                    <a:pt x="115845" y="13773"/>
                  </a:lnTo>
                  <a:cubicBezTo>
                    <a:pt x="117389" y="12743"/>
                    <a:pt x="119964" y="11971"/>
                    <a:pt x="122281" y="11971"/>
                  </a:cubicBezTo>
                  <a:cubicBezTo>
                    <a:pt x="126271" y="11971"/>
                    <a:pt x="126914" y="14159"/>
                    <a:pt x="126914" y="15575"/>
                  </a:cubicBezTo>
                  <a:lnTo>
                    <a:pt x="126914" y="15961"/>
                  </a:lnTo>
                  <a:cubicBezTo>
                    <a:pt x="118290" y="15961"/>
                    <a:pt x="112884" y="18921"/>
                    <a:pt x="112884" y="24971"/>
                  </a:cubicBezTo>
                  <a:cubicBezTo>
                    <a:pt x="112884" y="28575"/>
                    <a:pt x="115716" y="32050"/>
                    <a:pt x="120479" y="32050"/>
                  </a:cubicBezTo>
                  <a:cubicBezTo>
                    <a:pt x="123439" y="32050"/>
                    <a:pt x="125885" y="30892"/>
                    <a:pt x="127301" y="29090"/>
                  </a:cubicBezTo>
                  <a:lnTo>
                    <a:pt x="127558" y="29090"/>
                  </a:lnTo>
                  <a:cubicBezTo>
                    <a:pt x="127558" y="29090"/>
                    <a:pt x="128191" y="31891"/>
                    <a:pt x="131575" y="31891"/>
                  </a:cubicBezTo>
                  <a:cubicBezTo>
                    <a:pt x="132230" y="31891"/>
                    <a:pt x="132988" y="31786"/>
                    <a:pt x="133865" y="31536"/>
                  </a:cubicBezTo>
                  <a:cubicBezTo>
                    <a:pt x="133608" y="29862"/>
                    <a:pt x="133479" y="28060"/>
                    <a:pt x="133479" y="25872"/>
                  </a:cubicBezTo>
                  <a:lnTo>
                    <a:pt x="133479" y="17377"/>
                  </a:lnTo>
                  <a:cubicBezTo>
                    <a:pt x="133479" y="12099"/>
                    <a:pt x="131162" y="7337"/>
                    <a:pt x="123439" y="7337"/>
                  </a:cubicBezTo>
                  <a:close/>
                  <a:moveTo>
                    <a:pt x="154331" y="0"/>
                  </a:moveTo>
                  <a:lnTo>
                    <a:pt x="154331" y="23298"/>
                  </a:lnTo>
                  <a:cubicBezTo>
                    <a:pt x="154331" y="26516"/>
                    <a:pt x="154846" y="28704"/>
                    <a:pt x="156133" y="30120"/>
                  </a:cubicBezTo>
                  <a:cubicBezTo>
                    <a:pt x="157292" y="31278"/>
                    <a:pt x="159222" y="32050"/>
                    <a:pt x="161410" y="32050"/>
                  </a:cubicBezTo>
                  <a:cubicBezTo>
                    <a:pt x="163341" y="32050"/>
                    <a:pt x="165143" y="31793"/>
                    <a:pt x="166044" y="31407"/>
                  </a:cubicBezTo>
                  <a:lnTo>
                    <a:pt x="165915" y="26387"/>
                  </a:lnTo>
                  <a:cubicBezTo>
                    <a:pt x="165272" y="26516"/>
                    <a:pt x="164500" y="26644"/>
                    <a:pt x="163470" y="26644"/>
                  </a:cubicBezTo>
                  <a:cubicBezTo>
                    <a:pt x="161282" y="26644"/>
                    <a:pt x="160638" y="25357"/>
                    <a:pt x="160638" y="22397"/>
                  </a:cubicBezTo>
                  <a:lnTo>
                    <a:pt x="160638" y="13515"/>
                  </a:lnTo>
                  <a:lnTo>
                    <a:pt x="166173" y="13515"/>
                  </a:lnTo>
                  <a:lnTo>
                    <a:pt x="166173" y="7466"/>
                  </a:lnTo>
                  <a:lnTo>
                    <a:pt x="160638" y="7466"/>
                  </a:lnTo>
                  <a:lnTo>
                    <a:pt x="160638" y="0"/>
                  </a:ln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775" name="Google Shape;775;p68"/>
            <p:cNvSpPr/>
            <p:nvPr/>
          </p:nvSpPr>
          <p:spPr>
            <a:xfrm>
              <a:off x="5354575" y="2118975"/>
              <a:ext cx="1229275" cy="1357975"/>
            </a:xfrm>
            <a:custGeom>
              <a:rect b="b" l="l" r="r" t="t"/>
              <a:pathLst>
                <a:path extrusionOk="0" h="54319" w="49171">
                  <a:moveTo>
                    <a:pt x="24586" y="0"/>
                  </a:moveTo>
                  <a:cubicBezTo>
                    <a:pt x="22526" y="0"/>
                    <a:pt x="20853" y="1159"/>
                    <a:pt x="20853" y="2574"/>
                  </a:cubicBezTo>
                  <a:lnTo>
                    <a:pt x="22140" y="16733"/>
                  </a:lnTo>
                  <a:cubicBezTo>
                    <a:pt x="22269" y="17634"/>
                    <a:pt x="23298" y="18278"/>
                    <a:pt x="24586" y="18278"/>
                  </a:cubicBezTo>
                  <a:cubicBezTo>
                    <a:pt x="25873" y="18278"/>
                    <a:pt x="26902" y="17634"/>
                    <a:pt x="27031" y="16733"/>
                  </a:cubicBezTo>
                  <a:lnTo>
                    <a:pt x="28318" y="2574"/>
                  </a:lnTo>
                  <a:cubicBezTo>
                    <a:pt x="28318" y="1159"/>
                    <a:pt x="26645" y="0"/>
                    <a:pt x="24586" y="0"/>
                  </a:cubicBezTo>
                  <a:close/>
                  <a:moveTo>
                    <a:pt x="4120" y="11327"/>
                  </a:moveTo>
                  <a:cubicBezTo>
                    <a:pt x="3090" y="11327"/>
                    <a:pt x="1803" y="12228"/>
                    <a:pt x="1031" y="13515"/>
                  </a:cubicBezTo>
                  <a:cubicBezTo>
                    <a:pt x="1" y="15317"/>
                    <a:pt x="258" y="17377"/>
                    <a:pt x="1417" y="18020"/>
                  </a:cubicBezTo>
                  <a:lnTo>
                    <a:pt x="14417" y="24070"/>
                  </a:lnTo>
                  <a:cubicBezTo>
                    <a:pt x="14548" y="24114"/>
                    <a:pt x="14685" y="24135"/>
                    <a:pt x="14828" y="24135"/>
                  </a:cubicBezTo>
                  <a:cubicBezTo>
                    <a:pt x="15526" y="24135"/>
                    <a:pt x="16328" y="23617"/>
                    <a:pt x="16863" y="22654"/>
                  </a:cubicBezTo>
                  <a:cubicBezTo>
                    <a:pt x="17506" y="21624"/>
                    <a:pt x="17506" y="20337"/>
                    <a:pt x="16863" y="19822"/>
                  </a:cubicBezTo>
                  <a:lnTo>
                    <a:pt x="5149" y="11585"/>
                  </a:lnTo>
                  <a:cubicBezTo>
                    <a:pt x="4892" y="11456"/>
                    <a:pt x="4506" y="11327"/>
                    <a:pt x="4120" y="11327"/>
                  </a:cubicBezTo>
                  <a:close/>
                  <a:moveTo>
                    <a:pt x="45051" y="11327"/>
                  </a:moveTo>
                  <a:cubicBezTo>
                    <a:pt x="44665" y="11327"/>
                    <a:pt x="44279" y="11456"/>
                    <a:pt x="44022" y="11585"/>
                  </a:cubicBezTo>
                  <a:lnTo>
                    <a:pt x="32309" y="19822"/>
                  </a:lnTo>
                  <a:cubicBezTo>
                    <a:pt x="31665" y="20337"/>
                    <a:pt x="31665" y="21624"/>
                    <a:pt x="32309" y="22654"/>
                  </a:cubicBezTo>
                  <a:cubicBezTo>
                    <a:pt x="32843" y="23617"/>
                    <a:pt x="33645" y="24135"/>
                    <a:pt x="34344" y="24135"/>
                  </a:cubicBezTo>
                  <a:cubicBezTo>
                    <a:pt x="34486" y="24135"/>
                    <a:pt x="34624" y="24114"/>
                    <a:pt x="34754" y="24070"/>
                  </a:cubicBezTo>
                  <a:lnTo>
                    <a:pt x="47755" y="18020"/>
                  </a:lnTo>
                  <a:cubicBezTo>
                    <a:pt x="48913" y="17377"/>
                    <a:pt x="49170" y="15317"/>
                    <a:pt x="48141" y="13515"/>
                  </a:cubicBezTo>
                  <a:cubicBezTo>
                    <a:pt x="47368" y="12228"/>
                    <a:pt x="46081" y="11327"/>
                    <a:pt x="45051" y="11327"/>
                  </a:cubicBezTo>
                  <a:close/>
                  <a:moveTo>
                    <a:pt x="14803" y="30120"/>
                  </a:moveTo>
                  <a:cubicBezTo>
                    <a:pt x="14674" y="30120"/>
                    <a:pt x="14546" y="30120"/>
                    <a:pt x="14417" y="30248"/>
                  </a:cubicBezTo>
                  <a:lnTo>
                    <a:pt x="1417" y="36169"/>
                  </a:lnTo>
                  <a:cubicBezTo>
                    <a:pt x="258" y="36942"/>
                    <a:pt x="1" y="38872"/>
                    <a:pt x="1031" y="40674"/>
                  </a:cubicBezTo>
                  <a:cubicBezTo>
                    <a:pt x="1808" y="42036"/>
                    <a:pt x="3027" y="42883"/>
                    <a:pt x="4131" y="42883"/>
                  </a:cubicBezTo>
                  <a:cubicBezTo>
                    <a:pt x="4489" y="42883"/>
                    <a:pt x="4835" y="42794"/>
                    <a:pt x="5149" y="42605"/>
                  </a:cubicBezTo>
                  <a:lnTo>
                    <a:pt x="16863" y="34496"/>
                  </a:lnTo>
                  <a:cubicBezTo>
                    <a:pt x="17506" y="33852"/>
                    <a:pt x="17506" y="32694"/>
                    <a:pt x="16863" y="31536"/>
                  </a:cubicBezTo>
                  <a:cubicBezTo>
                    <a:pt x="16348" y="30635"/>
                    <a:pt x="15575" y="30120"/>
                    <a:pt x="14803" y="30120"/>
                  </a:cubicBezTo>
                  <a:close/>
                  <a:moveTo>
                    <a:pt x="34368" y="30120"/>
                  </a:moveTo>
                  <a:cubicBezTo>
                    <a:pt x="33596" y="30120"/>
                    <a:pt x="32823" y="30635"/>
                    <a:pt x="32309" y="31536"/>
                  </a:cubicBezTo>
                  <a:cubicBezTo>
                    <a:pt x="31665" y="32694"/>
                    <a:pt x="31665" y="33852"/>
                    <a:pt x="32309" y="34496"/>
                  </a:cubicBezTo>
                  <a:lnTo>
                    <a:pt x="44022" y="42605"/>
                  </a:lnTo>
                  <a:cubicBezTo>
                    <a:pt x="44337" y="42794"/>
                    <a:pt x="44682" y="42883"/>
                    <a:pt x="45040" y="42883"/>
                  </a:cubicBezTo>
                  <a:cubicBezTo>
                    <a:pt x="46144" y="42883"/>
                    <a:pt x="47363" y="42036"/>
                    <a:pt x="48141" y="40674"/>
                  </a:cubicBezTo>
                  <a:cubicBezTo>
                    <a:pt x="49170" y="38872"/>
                    <a:pt x="48913" y="36942"/>
                    <a:pt x="47755" y="36169"/>
                  </a:cubicBezTo>
                  <a:lnTo>
                    <a:pt x="34754" y="30248"/>
                  </a:lnTo>
                  <a:cubicBezTo>
                    <a:pt x="34625" y="30120"/>
                    <a:pt x="34497" y="30120"/>
                    <a:pt x="34368" y="30120"/>
                  </a:cubicBezTo>
                  <a:close/>
                  <a:moveTo>
                    <a:pt x="24586" y="36041"/>
                  </a:moveTo>
                  <a:cubicBezTo>
                    <a:pt x="23298" y="36041"/>
                    <a:pt x="22269" y="36684"/>
                    <a:pt x="22140" y="37457"/>
                  </a:cubicBezTo>
                  <a:lnTo>
                    <a:pt x="20853" y="51744"/>
                  </a:lnTo>
                  <a:cubicBezTo>
                    <a:pt x="20853" y="53160"/>
                    <a:pt x="22526" y="54318"/>
                    <a:pt x="24586" y="54318"/>
                  </a:cubicBezTo>
                  <a:cubicBezTo>
                    <a:pt x="26645" y="54318"/>
                    <a:pt x="28318" y="53160"/>
                    <a:pt x="28318" y="51744"/>
                  </a:cubicBezTo>
                  <a:lnTo>
                    <a:pt x="27031" y="37457"/>
                  </a:lnTo>
                  <a:cubicBezTo>
                    <a:pt x="26902" y="36684"/>
                    <a:pt x="25873" y="36041"/>
                    <a:pt x="24586" y="36041"/>
                  </a:cubicBezTo>
                  <a:close/>
                </a:path>
              </a:pathLst>
            </a:custGeom>
            <a:solidFill>
              <a:srgbClr val="FFFF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69"/>
          <p:cNvPicPr preferRelativeResize="0"/>
          <p:nvPr/>
        </p:nvPicPr>
        <p:blipFill rotWithShape="1">
          <a:blip r:embed="rId3">
            <a:alphaModFix/>
          </a:blip>
          <a:srcRect b="6641" l="22633" r="3880" t="2250"/>
          <a:stretch/>
        </p:blipFill>
        <p:spPr>
          <a:xfrm>
            <a:off x="4608700" y="509199"/>
            <a:ext cx="2553450" cy="2113218"/>
          </a:xfrm>
          <a:prstGeom prst="rect">
            <a:avLst/>
          </a:prstGeom>
          <a:noFill/>
          <a:ln>
            <a:noFill/>
          </a:ln>
        </p:spPr>
      </p:pic>
      <p:pic>
        <p:nvPicPr>
          <p:cNvPr id="781" name="Google Shape;781;p69"/>
          <p:cNvPicPr preferRelativeResize="0"/>
          <p:nvPr/>
        </p:nvPicPr>
        <p:blipFill rotWithShape="1">
          <a:blip r:embed="rId4">
            <a:alphaModFix/>
          </a:blip>
          <a:srcRect b="4881" l="6988" r="11077" t="6031"/>
          <a:stretch/>
        </p:blipFill>
        <p:spPr>
          <a:xfrm>
            <a:off x="993012" y="2681875"/>
            <a:ext cx="2224615" cy="1614375"/>
          </a:xfrm>
          <a:prstGeom prst="rect">
            <a:avLst/>
          </a:prstGeom>
          <a:noFill/>
          <a:ln>
            <a:noFill/>
          </a:ln>
        </p:spPr>
      </p:pic>
      <p:grpSp>
        <p:nvGrpSpPr>
          <p:cNvPr id="782" name="Google Shape;782;p69"/>
          <p:cNvGrpSpPr/>
          <p:nvPr/>
        </p:nvGrpSpPr>
        <p:grpSpPr>
          <a:xfrm>
            <a:off x="2846117" y="2670849"/>
            <a:ext cx="2169592" cy="2472625"/>
            <a:chOff x="2289900" y="2574600"/>
            <a:chExt cx="2282100" cy="2571900"/>
          </a:xfrm>
        </p:grpSpPr>
        <p:pic>
          <p:nvPicPr>
            <p:cNvPr id="783" name="Google Shape;783;p69"/>
            <p:cNvPicPr preferRelativeResize="0"/>
            <p:nvPr/>
          </p:nvPicPr>
          <p:blipFill rotWithShape="1">
            <a:blip r:embed="rId5">
              <a:alphaModFix/>
            </a:blip>
            <a:srcRect b="12389" l="0" r="0" t="12389"/>
            <a:stretch/>
          </p:blipFill>
          <p:spPr>
            <a:xfrm>
              <a:off x="2289900" y="2574600"/>
              <a:ext cx="2282099" cy="2571750"/>
            </a:xfrm>
            <a:prstGeom prst="rect">
              <a:avLst/>
            </a:prstGeom>
            <a:noFill/>
            <a:ln>
              <a:noFill/>
            </a:ln>
          </p:spPr>
        </p:pic>
        <p:sp>
          <p:nvSpPr>
            <p:cNvPr id="784" name="Google Shape;784;p69"/>
            <p:cNvSpPr/>
            <p:nvPr/>
          </p:nvSpPr>
          <p:spPr>
            <a:xfrm>
              <a:off x="2289900" y="2574600"/>
              <a:ext cx="2282100" cy="2571900"/>
            </a:xfrm>
            <a:prstGeom prst="rect">
              <a:avLst/>
            </a:prstGeom>
            <a:solidFill>
              <a:srgbClr val="001232">
                <a:alpha val="1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5" name="Google Shape;785;p69"/>
          <p:cNvPicPr preferRelativeResize="0"/>
          <p:nvPr/>
        </p:nvPicPr>
        <p:blipFill rotWithShape="1">
          <a:blip r:embed="rId6">
            <a:alphaModFix/>
          </a:blip>
          <a:srcRect b="3687" l="943" r="14029" t="22566"/>
          <a:stretch/>
        </p:blipFill>
        <p:spPr>
          <a:xfrm>
            <a:off x="4161450" y="2618500"/>
            <a:ext cx="2804000" cy="1823976"/>
          </a:xfrm>
          <a:prstGeom prst="rect">
            <a:avLst/>
          </a:prstGeom>
          <a:noFill/>
          <a:ln>
            <a:noFill/>
          </a:ln>
        </p:spPr>
      </p:pic>
      <p:pic>
        <p:nvPicPr>
          <p:cNvPr id="786" name="Google Shape;786;p69"/>
          <p:cNvPicPr preferRelativeResize="0"/>
          <p:nvPr/>
        </p:nvPicPr>
        <p:blipFill rotWithShape="1">
          <a:blip r:embed="rId7">
            <a:alphaModFix/>
          </a:blip>
          <a:srcRect b="24777" l="2876" r="904" t="16564"/>
          <a:stretch/>
        </p:blipFill>
        <p:spPr>
          <a:xfrm>
            <a:off x="6965450" y="2614799"/>
            <a:ext cx="1985876" cy="1614375"/>
          </a:xfrm>
          <a:prstGeom prst="rect">
            <a:avLst/>
          </a:prstGeom>
          <a:noFill/>
          <a:ln>
            <a:noFill/>
          </a:ln>
        </p:spPr>
      </p:pic>
      <p:pic>
        <p:nvPicPr>
          <p:cNvPr id="787" name="Google Shape;787;p69"/>
          <p:cNvPicPr preferRelativeResize="0"/>
          <p:nvPr/>
        </p:nvPicPr>
        <p:blipFill rotWithShape="1">
          <a:blip r:embed="rId8">
            <a:alphaModFix/>
          </a:blip>
          <a:srcRect b="7175" l="23582" r="4542" t="3467"/>
          <a:stretch/>
        </p:blipFill>
        <p:spPr>
          <a:xfrm rot="-5400000">
            <a:off x="1577000" y="-351150"/>
            <a:ext cx="2279175" cy="3778175"/>
          </a:xfrm>
          <a:prstGeom prst="rect">
            <a:avLst/>
          </a:prstGeom>
          <a:noFill/>
          <a:ln>
            <a:noFill/>
          </a:ln>
        </p:spPr>
      </p:pic>
      <p:pic>
        <p:nvPicPr>
          <p:cNvPr id="788" name="Google Shape;788;p69"/>
          <p:cNvPicPr preferRelativeResize="0"/>
          <p:nvPr/>
        </p:nvPicPr>
        <p:blipFill rotWithShape="1">
          <a:blip r:embed="rId9">
            <a:alphaModFix/>
          </a:blip>
          <a:srcRect b="17934" l="16768" r="29297" t="24507"/>
          <a:stretch/>
        </p:blipFill>
        <p:spPr>
          <a:xfrm>
            <a:off x="6690929" y="932976"/>
            <a:ext cx="2104417" cy="1684424"/>
          </a:xfrm>
          <a:prstGeom prst="rect">
            <a:avLst/>
          </a:prstGeom>
          <a:noFill/>
          <a:ln>
            <a:noFill/>
          </a:ln>
        </p:spPr>
      </p:pic>
      <p:sp>
        <p:nvSpPr>
          <p:cNvPr id="789" name="Google Shape;789;p69"/>
          <p:cNvSpPr txBox="1"/>
          <p:nvPr>
            <p:ph idx="12" type="sldNum"/>
          </p:nvPr>
        </p:nvSpPr>
        <p:spPr>
          <a:xfrm>
            <a:off x="827484"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0"/>
          <p:cNvSpPr txBox="1"/>
          <p:nvPr>
            <p:ph type="title"/>
          </p:nvPr>
        </p:nvSpPr>
        <p:spPr>
          <a:xfrm>
            <a:off x="827475" y="838700"/>
            <a:ext cx="3419100" cy="135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4000">
                <a:solidFill>
                  <a:schemeClr val="lt1"/>
                </a:solidFill>
              </a:rPr>
              <a:t>Tone of</a:t>
            </a:r>
            <a:endParaRPr sz="4000">
              <a:solidFill>
                <a:schemeClr val="lt1"/>
              </a:solidFill>
            </a:endParaRPr>
          </a:p>
          <a:p>
            <a:pPr indent="0" lvl="0" marL="0" rtl="0" algn="l">
              <a:spcBef>
                <a:spcPts val="0"/>
              </a:spcBef>
              <a:spcAft>
                <a:spcPts val="0"/>
              </a:spcAft>
              <a:buNone/>
            </a:pPr>
            <a:r>
              <a:rPr lang="en-US" sz="4000">
                <a:solidFill>
                  <a:schemeClr val="lt1"/>
                </a:solidFill>
              </a:rPr>
              <a:t>voice</a:t>
            </a:r>
            <a:r>
              <a:rPr lang="en-US" sz="4000">
                <a:solidFill>
                  <a:schemeClr val="accent1"/>
                </a:solidFill>
              </a:rPr>
              <a:t>_</a:t>
            </a:r>
            <a:r>
              <a:rPr lang="en-US" sz="4000">
                <a:solidFill>
                  <a:schemeClr val="lt1"/>
                </a:solidFill>
              </a:rPr>
              <a:t> </a:t>
            </a:r>
            <a:endParaRPr sz="4000">
              <a:solidFill>
                <a:schemeClr val="lt1"/>
              </a:solidFill>
            </a:endParaRPr>
          </a:p>
          <a:p>
            <a:pPr indent="0" lvl="0" marL="0" rtl="0" algn="l">
              <a:spcBef>
                <a:spcPts val="0"/>
              </a:spcBef>
              <a:spcAft>
                <a:spcPts val="0"/>
              </a:spcAft>
              <a:buNone/>
            </a:pPr>
            <a:r>
              <a:t/>
            </a:r>
            <a:endParaRPr sz="4000">
              <a:solidFill>
                <a:schemeClr val="lt1"/>
              </a:solidFill>
            </a:endParaRPr>
          </a:p>
        </p:txBody>
      </p:sp>
      <p:sp>
        <p:nvSpPr>
          <p:cNvPr id="795" name="Google Shape;795;p70"/>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
        <p:nvSpPr>
          <p:cNvPr id="796" name="Google Shape;796;p70"/>
          <p:cNvSpPr txBox="1"/>
          <p:nvPr>
            <p:ph idx="1" type="subTitle"/>
          </p:nvPr>
        </p:nvSpPr>
        <p:spPr>
          <a:xfrm>
            <a:off x="827488" y="3177750"/>
            <a:ext cx="2648400" cy="101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71"/>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t>Voice &amp; personality</a:t>
            </a:r>
            <a:r>
              <a:rPr lang="en-US">
                <a:solidFill>
                  <a:schemeClr val="accent1"/>
                </a:solidFill>
              </a:rPr>
              <a:t>_</a:t>
            </a:r>
            <a:endParaRPr sz="1400"/>
          </a:p>
          <a:p>
            <a:pPr indent="0" lvl="0" marL="0" rtl="0" algn="l">
              <a:lnSpc>
                <a:spcPct val="100000"/>
              </a:lnSpc>
              <a:spcBef>
                <a:spcPts val="0"/>
              </a:spcBef>
              <a:spcAft>
                <a:spcPts val="0"/>
              </a:spcAft>
              <a:buClr>
                <a:srgbClr val="801A52"/>
              </a:buClr>
              <a:buSzPts val="2100"/>
              <a:buFont typeface="Proxima Nova"/>
              <a:buNone/>
            </a:pPr>
            <a:r>
              <a:t/>
            </a:r>
            <a:endParaRPr sz="1400">
              <a:solidFill>
                <a:srgbClr val="86134F"/>
              </a:solidFill>
            </a:endParaRPr>
          </a:p>
        </p:txBody>
      </p:sp>
      <p:sp>
        <p:nvSpPr>
          <p:cNvPr id="802" name="Google Shape;802;p71"/>
          <p:cNvSpPr txBox="1"/>
          <p:nvPr/>
        </p:nvSpPr>
        <p:spPr>
          <a:xfrm>
            <a:off x="822488" y="935728"/>
            <a:ext cx="2653200" cy="1999500"/>
          </a:xfrm>
          <a:prstGeom prst="rect">
            <a:avLst/>
          </a:prstGeom>
          <a:noFill/>
          <a:ln>
            <a:noFill/>
          </a:ln>
        </p:spPr>
        <p:txBody>
          <a:bodyPr anchorCtr="0" anchor="t" bIns="34275" lIns="34275" spcFirstLastPara="1" rIns="34275" wrap="square" tIns="34275">
            <a:spAutoFit/>
          </a:bodyPr>
          <a:lstStyle/>
          <a:p>
            <a:pPr indent="0" lvl="0" marL="0" rtl="0" algn="l">
              <a:lnSpc>
                <a:spcPct val="130000"/>
              </a:lnSpc>
              <a:spcBef>
                <a:spcPts val="0"/>
              </a:spcBef>
              <a:spcAft>
                <a:spcPts val="0"/>
              </a:spcAft>
              <a:buNone/>
            </a:pPr>
            <a:r>
              <a:rPr lang="en-US" sz="1100">
                <a:latin typeface="Inter Light"/>
                <a:ea typeface="Inter Light"/>
                <a:cs typeface="Inter Light"/>
                <a:sym typeface="Inter Light"/>
              </a:rPr>
              <a:t>Personality is not simply a set of adjectives… it’s an image created in our audience's mind based on a pattern of behaviour that we display. If we create content by following the six considerations listed here, we will create a consistent brand voice regardless of the personality of the person writing specific content.</a:t>
            </a:r>
            <a:endParaRPr sz="1100">
              <a:latin typeface="Inter"/>
              <a:ea typeface="Inter"/>
              <a:cs typeface="Inter"/>
              <a:sym typeface="Inter"/>
            </a:endParaRPr>
          </a:p>
        </p:txBody>
      </p:sp>
      <p:sp>
        <p:nvSpPr>
          <p:cNvPr id="803" name="Google Shape;803;p71"/>
          <p:cNvSpPr txBox="1"/>
          <p:nvPr/>
        </p:nvSpPr>
        <p:spPr>
          <a:xfrm>
            <a:off x="4246528" y="935728"/>
            <a:ext cx="1956900" cy="3449400"/>
          </a:xfrm>
          <a:prstGeom prst="rect">
            <a:avLst/>
          </a:prstGeom>
          <a:noFill/>
          <a:ln>
            <a:noFill/>
          </a:ln>
        </p:spPr>
        <p:txBody>
          <a:bodyPr anchorCtr="0" anchor="t" bIns="34275" lIns="34275" spcFirstLastPara="1" rIns="34275" wrap="square" tIns="34275">
            <a:spAutoFit/>
          </a:bodyPr>
          <a:lstStyle/>
          <a:p>
            <a:pPr indent="0" lvl="0" marL="0" rtl="0" algn="l">
              <a:lnSpc>
                <a:spcPct val="130000"/>
              </a:lnSpc>
              <a:spcBef>
                <a:spcPts val="0"/>
              </a:spcBef>
              <a:spcAft>
                <a:spcPts val="0"/>
              </a:spcAft>
              <a:buNone/>
            </a:pPr>
            <a:r>
              <a:rPr b="1" lang="en-US" sz="900">
                <a:solidFill>
                  <a:schemeClr val="dk2"/>
                </a:solidFill>
                <a:latin typeface="Inter"/>
                <a:ea typeface="Inter"/>
                <a:cs typeface="Inter"/>
                <a:sym typeface="Inter"/>
              </a:rPr>
              <a:t>Intelligent </a:t>
            </a:r>
            <a:br>
              <a:rPr lang="en-US" sz="900">
                <a:latin typeface="Inter Light"/>
                <a:ea typeface="Inter Light"/>
                <a:cs typeface="Inter Light"/>
                <a:sym typeface="Inter Light"/>
              </a:rPr>
            </a:br>
            <a:r>
              <a:rPr lang="en-US" sz="900">
                <a:latin typeface="Inter Light"/>
                <a:ea typeface="Inter Light"/>
                <a:cs typeface="Inter Light"/>
                <a:sym typeface="Inter Light"/>
              </a:rPr>
              <a:t>We are experts in our field and are generous with our knowledge and skill.</a:t>
            </a:r>
            <a:br>
              <a:rPr lang="en-US" sz="900">
                <a:latin typeface="Inter Light"/>
                <a:ea typeface="Inter Light"/>
                <a:cs typeface="Inter Light"/>
                <a:sym typeface="Inter Light"/>
              </a:rPr>
            </a:br>
            <a:endParaRPr sz="900">
              <a:solidFill>
                <a:schemeClr val="dk2"/>
              </a:solidFill>
              <a:latin typeface="Inter Light"/>
              <a:ea typeface="Inter Light"/>
              <a:cs typeface="Inter Light"/>
              <a:sym typeface="Inter Light"/>
            </a:endParaRPr>
          </a:p>
          <a:p>
            <a:pPr indent="0" lvl="0" marL="0" rtl="0" algn="l">
              <a:lnSpc>
                <a:spcPct val="130000"/>
              </a:lnSpc>
              <a:spcBef>
                <a:spcPts val="0"/>
              </a:spcBef>
              <a:spcAft>
                <a:spcPts val="0"/>
              </a:spcAft>
              <a:buNone/>
            </a:pPr>
            <a:r>
              <a:rPr b="1" lang="en-US" sz="900">
                <a:solidFill>
                  <a:schemeClr val="dk2"/>
                </a:solidFill>
                <a:latin typeface="Inter"/>
                <a:ea typeface="Inter"/>
                <a:cs typeface="Inter"/>
                <a:sym typeface="Inter"/>
              </a:rPr>
              <a:t>Action-oriented </a:t>
            </a:r>
            <a:br>
              <a:rPr lang="en-US" sz="900">
                <a:latin typeface="Inter Light"/>
                <a:ea typeface="Inter Light"/>
                <a:cs typeface="Inter Light"/>
                <a:sym typeface="Inter Light"/>
              </a:rPr>
            </a:br>
            <a:r>
              <a:rPr lang="en-US" sz="900">
                <a:latin typeface="Inter Light"/>
                <a:ea typeface="Inter Light"/>
                <a:cs typeface="Inter Light"/>
                <a:sym typeface="Inter Light"/>
              </a:rPr>
              <a:t>We are active and practical people who are energised by putting our imagination, insights and expertise to work.</a:t>
            </a:r>
            <a:br>
              <a:rPr lang="en-US" sz="900">
                <a:latin typeface="Inter Light"/>
                <a:ea typeface="Inter Light"/>
                <a:cs typeface="Inter Light"/>
                <a:sym typeface="Inter Light"/>
              </a:rPr>
            </a:br>
            <a:r>
              <a:rPr lang="en-US" sz="900">
                <a:latin typeface="Inter Light"/>
                <a:ea typeface="Inter Light"/>
                <a:cs typeface="Inter Light"/>
                <a:sym typeface="Inter Light"/>
              </a:rPr>
              <a:t> </a:t>
            </a:r>
            <a:endParaRPr sz="900">
              <a:latin typeface="Inter Light"/>
              <a:ea typeface="Inter Light"/>
              <a:cs typeface="Inter Light"/>
              <a:sym typeface="Inter Light"/>
            </a:endParaRPr>
          </a:p>
          <a:p>
            <a:pPr indent="0" lvl="0" marL="0" rtl="0" algn="l">
              <a:lnSpc>
                <a:spcPct val="130000"/>
              </a:lnSpc>
              <a:spcBef>
                <a:spcPts val="0"/>
              </a:spcBef>
              <a:spcAft>
                <a:spcPts val="0"/>
              </a:spcAft>
              <a:buNone/>
            </a:pPr>
            <a:r>
              <a:rPr b="1" lang="en-US" sz="900">
                <a:solidFill>
                  <a:schemeClr val="dk2"/>
                </a:solidFill>
                <a:latin typeface="Inter"/>
                <a:ea typeface="Inter"/>
                <a:cs typeface="Inter"/>
                <a:sym typeface="Inter"/>
              </a:rPr>
              <a:t>Visionary </a:t>
            </a:r>
            <a:br>
              <a:rPr lang="en-US" sz="900">
                <a:latin typeface="Inter Light"/>
                <a:ea typeface="Inter Light"/>
                <a:cs typeface="Inter Light"/>
                <a:sym typeface="Inter Light"/>
              </a:rPr>
            </a:br>
            <a:r>
              <a:rPr lang="en-US" sz="900">
                <a:latin typeface="Inter Light"/>
                <a:ea typeface="Inter Light"/>
                <a:cs typeface="Inter Light"/>
                <a:sym typeface="Inter Light"/>
              </a:rPr>
              <a:t>We are focused on where we are going rather than just what we’re doing — we can see things that others can yet see and communicate and act in a manner that gives others the confidence to join us on the journey.</a:t>
            </a:r>
            <a:endParaRPr sz="900">
              <a:latin typeface="Inter"/>
              <a:ea typeface="Inter"/>
              <a:cs typeface="Inter"/>
              <a:sym typeface="Inter"/>
            </a:endParaRPr>
          </a:p>
        </p:txBody>
      </p:sp>
      <p:sp>
        <p:nvSpPr>
          <p:cNvPr id="804" name="Google Shape;804;p71"/>
          <p:cNvSpPr txBox="1"/>
          <p:nvPr/>
        </p:nvSpPr>
        <p:spPr>
          <a:xfrm>
            <a:off x="6306797" y="935728"/>
            <a:ext cx="1956900" cy="3089100"/>
          </a:xfrm>
          <a:prstGeom prst="rect">
            <a:avLst/>
          </a:prstGeom>
          <a:noFill/>
          <a:ln>
            <a:noFill/>
          </a:ln>
        </p:spPr>
        <p:txBody>
          <a:bodyPr anchorCtr="0" anchor="t" bIns="34275" lIns="34275" spcFirstLastPara="1" rIns="34275" wrap="square" tIns="34275">
            <a:spAutoFit/>
          </a:bodyPr>
          <a:lstStyle/>
          <a:p>
            <a:pPr indent="0" lvl="0" marL="0" rtl="0" algn="l">
              <a:lnSpc>
                <a:spcPct val="130000"/>
              </a:lnSpc>
              <a:spcBef>
                <a:spcPts val="0"/>
              </a:spcBef>
              <a:spcAft>
                <a:spcPts val="0"/>
              </a:spcAft>
              <a:buNone/>
            </a:pPr>
            <a:r>
              <a:rPr b="1" lang="en-US" sz="900">
                <a:solidFill>
                  <a:schemeClr val="dk2"/>
                </a:solidFill>
                <a:latin typeface="Inter"/>
                <a:ea typeface="Inter"/>
                <a:cs typeface="Inter"/>
                <a:sym typeface="Inter"/>
              </a:rPr>
              <a:t>Personal/Human</a:t>
            </a:r>
            <a:br>
              <a:rPr lang="en-US" sz="900">
                <a:latin typeface="Inter Light"/>
                <a:ea typeface="Inter Light"/>
                <a:cs typeface="Inter Light"/>
                <a:sym typeface="Inter Light"/>
              </a:rPr>
            </a:br>
            <a:r>
              <a:rPr lang="en-US" sz="900">
                <a:latin typeface="Inter Light"/>
                <a:ea typeface="Inter Light"/>
                <a:cs typeface="Inter Light"/>
                <a:sym typeface="Inter Light"/>
              </a:rPr>
              <a:t>What we do is a human endeavour — and we connect with others in a manner that empowers them as people to use digital technologies to achieve their goals. Personal connection and collaboration are essential in achieving this.</a:t>
            </a:r>
            <a:br>
              <a:rPr lang="en-US" sz="900">
                <a:latin typeface="Inter Light"/>
                <a:ea typeface="Inter Light"/>
                <a:cs typeface="Inter Light"/>
                <a:sym typeface="Inter Light"/>
              </a:rPr>
            </a:br>
            <a:endParaRPr sz="900">
              <a:solidFill>
                <a:schemeClr val="dk2"/>
              </a:solidFill>
              <a:latin typeface="Inter Light"/>
              <a:ea typeface="Inter Light"/>
              <a:cs typeface="Inter Light"/>
              <a:sym typeface="Inter Light"/>
            </a:endParaRPr>
          </a:p>
          <a:p>
            <a:pPr indent="0" lvl="0" marL="0" rtl="0" algn="l">
              <a:lnSpc>
                <a:spcPct val="130000"/>
              </a:lnSpc>
              <a:spcBef>
                <a:spcPts val="0"/>
              </a:spcBef>
              <a:spcAft>
                <a:spcPts val="0"/>
              </a:spcAft>
              <a:buNone/>
            </a:pPr>
            <a:r>
              <a:rPr b="1" lang="en-US" sz="900">
                <a:solidFill>
                  <a:schemeClr val="dk2"/>
                </a:solidFill>
                <a:latin typeface="Inter"/>
                <a:ea typeface="Inter"/>
                <a:cs typeface="Inter"/>
                <a:sym typeface="Inter"/>
              </a:rPr>
              <a:t>Independent</a:t>
            </a:r>
            <a:br>
              <a:rPr lang="en-US" sz="900">
                <a:latin typeface="Inter Light"/>
                <a:ea typeface="Inter Light"/>
                <a:cs typeface="Inter Light"/>
                <a:sym typeface="Inter Light"/>
              </a:rPr>
            </a:br>
            <a:r>
              <a:rPr lang="en-US" sz="900">
                <a:latin typeface="Inter Light"/>
                <a:ea typeface="Inter Light"/>
                <a:cs typeface="Inter Light"/>
                <a:sym typeface="Inter Light"/>
              </a:rPr>
              <a:t>We bring a distinct perspective to our work. We can enter a respectful and mutually beneficial conversation and collaboration by sharing that perspective. It is our individual differences that make us such a great team.</a:t>
            </a:r>
            <a:endParaRPr sz="900">
              <a:latin typeface="Inter"/>
              <a:ea typeface="Inter"/>
              <a:cs typeface="Inter"/>
              <a:sym typeface="Inter"/>
            </a:endParaRPr>
          </a:p>
        </p:txBody>
      </p:sp>
      <p:sp>
        <p:nvSpPr>
          <p:cNvPr id="805" name="Google Shape;805;p71"/>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9" name="Shape 809"/>
        <p:cNvGrpSpPr/>
        <p:nvPr/>
      </p:nvGrpSpPr>
      <p:grpSpPr>
        <a:xfrm>
          <a:off x="0" y="0"/>
          <a:ext cx="0" cy="0"/>
          <a:chOff x="0" y="0"/>
          <a:chExt cx="0" cy="0"/>
        </a:xfrm>
      </p:grpSpPr>
      <p:sp>
        <p:nvSpPr>
          <p:cNvPr id="810" name="Google Shape;810;p72"/>
          <p:cNvSpPr txBox="1"/>
          <p:nvPr>
            <p:ph type="title"/>
          </p:nvPr>
        </p:nvSpPr>
        <p:spPr>
          <a:xfrm>
            <a:off x="827500" y="1402198"/>
            <a:ext cx="6072900" cy="188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800">
                <a:latin typeface="Bitter"/>
                <a:ea typeface="Bitter"/>
                <a:cs typeface="Bitter"/>
                <a:sym typeface="Bitter"/>
              </a:rPr>
              <a:t>Drive to communicate outcomes over outputs.</a:t>
            </a:r>
            <a:endParaRPr sz="1800">
              <a:latin typeface="Bitter"/>
              <a:ea typeface="Bitter"/>
              <a:cs typeface="Bitter"/>
              <a:sym typeface="Bitter"/>
            </a:endParaRPr>
          </a:p>
          <a:p>
            <a:pPr indent="0" lvl="0" marL="0" rtl="0" algn="l">
              <a:lnSpc>
                <a:spcPct val="115000"/>
              </a:lnSpc>
              <a:spcBef>
                <a:spcPts val="0"/>
              </a:spcBef>
              <a:spcAft>
                <a:spcPts val="0"/>
              </a:spcAft>
              <a:buNone/>
            </a:pPr>
            <a:r>
              <a:rPr lang="en-US" sz="1800">
                <a:solidFill>
                  <a:schemeClr val="accent1"/>
                </a:solidFill>
                <a:latin typeface="Bitter"/>
                <a:ea typeface="Bitter"/>
                <a:cs typeface="Bitter"/>
                <a:sym typeface="Bitter"/>
              </a:rPr>
              <a:t>—</a:t>
            </a:r>
            <a:br>
              <a:rPr lang="en-US" sz="1800">
                <a:latin typeface="Bitter"/>
                <a:ea typeface="Bitter"/>
                <a:cs typeface="Bitter"/>
                <a:sym typeface="Bitter"/>
              </a:rPr>
            </a:br>
            <a:r>
              <a:rPr lang="en-US" sz="1800">
                <a:latin typeface="Bitter"/>
                <a:ea typeface="Bitter"/>
                <a:cs typeface="Bitter"/>
                <a:sym typeface="Bitter"/>
              </a:rPr>
              <a:t>Frame Nearform as a partner, not as a supplier.</a:t>
            </a:r>
            <a:endParaRPr sz="1800">
              <a:latin typeface="Bitter"/>
              <a:ea typeface="Bitter"/>
              <a:cs typeface="Bitter"/>
              <a:sym typeface="Bitter"/>
            </a:endParaRPr>
          </a:p>
          <a:p>
            <a:pPr indent="0" lvl="0" marL="0" rtl="0" algn="l">
              <a:lnSpc>
                <a:spcPct val="115000"/>
              </a:lnSpc>
              <a:spcBef>
                <a:spcPts val="0"/>
              </a:spcBef>
              <a:spcAft>
                <a:spcPts val="0"/>
              </a:spcAft>
              <a:buNone/>
            </a:pPr>
            <a:r>
              <a:rPr lang="en-US" sz="1800">
                <a:solidFill>
                  <a:schemeClr val="accent1"/>
                </a:solidFill>
                <a:latin typeface="Bitter"/>
                <a:ea typeface="Bitter"/>
                <a:cs typeface="Bitter"/>
                <a:sym typeface="Bitter"/>
              </a:rPr>
              <a:t>—</a:t>
            </a:r>
            <a:r>
              <a:rPr lang="en-US" sz="1800">
                <a:solidFill>
                  <a:schemeClr val="dk1"/>
                </a:solidFill>
                <a:latin typeface="Bitter"/>
                <a:ea typeface="Bitter"/>
                <a:cs typeface="Bitter"/>
                <a:sym typeface="Bitter"/>
              </a:rPr>
              <a:t> </a:t>
            </a:r>
            <a:br>
              <a:rPr lang="en-US" sz="1800">
                <a:solidFill>
                  <a:schemeClr val="dk1"/>
                </a:solidFill>
                <a:latin typeface="Bitter"/>
                <a:ea typeface="Bitter"/>
                <a:cs typeface="Bitter"/>
                <a:sym typeface="Bitter"/>
              </a:rPr>
            </a:br>
            <a:r>
              <a:rPr lang="en-US" sz="1800">
                <a:solidFill>
                  <a:schemeClr val="dk1"/>
                </a:solidFill>
                <a:latin typeface="Bitter"/>
                <a:ea typeface="Bitter"/>
                <a:cs typeface="Bitter"/>
                <a:sym typeface="Bitter"/>
              </a:rPr>
              <a:t>Use the contents of this presentation </a:t>
            </a:r>
            <a:br>
              <a:rPr lang="en-US" sz="1800">
                <a:solidFill>
                  <a:schemeClr val="dk1"/>
                </a:solidFill>
                <a:latin typeface="Bitter"/>
                <a:ea typeface="Bitter"/>
                <a:cs typeface="Bitter"/>
                <a:sym typeface="Bitter"/>
              </a:rPr>
            </a:br>
            <a:r>
              <a:rPr lang="en-US" sz="1800">
                <a:solidFill>
                  <a:schemeClr val="dk1"/>
                </a:solidFill>
                <a:latin typeface="Bitter"/>
                <a:ea typeface="Bitter"/>
                <a:cs typeface="Bitter"/>
                <a:sym typeface="Bitter"/>
              </a:rPr>
              <a:t>as a framework, not a script.</a:t>
            </a:r>
            <a:endParaRPr sz="1800">
              <a:latin typeface="Bitter"/>
              <a:ea typeface="Bitter"/>
              <a:cs typeface="Bitter"/>
              <a:sym typeface="Bitter"/>
            </a:endParaRPr>
          </a:p>
        </p:txBody>
      </p:sp>
      <p:sp>
        <p:nvSpPr>
          <p:cNvPr id="811" name="Google Shape;811;p72"/>
          <p:cNvSpPr txBox="1"/>
          <p:nvPr>
            <p:ph type="title"/>
          </p:nvPr>
        </p:nvSpPr>
        <p:spPr>
          <a:xfrm>
            <a:off x="827500" y="381500"/>
            <a:ext cx="7324200" cy="19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a:t>General principles to keep in mind</a:t>
            </a:r>
            <a:r>
              <a:rPr lang="en-US">
                <a:solidFill>
                  <a:schemeClr val="accent1"/>
                </a:solidFill>
              </a:rPr>
              <a:t>_</a:t>
            </a:r>
            <a:endParaRPr>
              <a:solidFill>
                <a:schemeClr val="accent1"/>
              </a:solidFill>
            </a:endParaRPr>
          </a:p>
        </p:txBody>
      </p:sp>
      <p:sp>
        <p:nvSpPr>
          <p:cNvPr id="812" name="Google Shape;812;p72"/>
          <p:cNvSpPr txBox="1"/>
          <p:nvPr/>
        </p:nvSpPr>
        <p:spPr>
          <a:xfrm>
            <a:off x="827488" y="4762013"/>
            <a:ext cx="595800" cy="194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US" sz="500">
                <a:solidFill>
                  <a:schemeClr val="accent1"/>
                </a:solidFill>
                <a:latin typeface="Inter Black"/>
                <a:ea typeface="Inter Black"/>
                <a:cs typeface="Inter Black"/>
                <a:sym typeface="Inter Black"/>
              </a:rPr>
              <a:t>—</a:t>
            </a:r>
            <a:endParaRPr sz="500">
              <a:solidFill>
                <a:schemeClr val="accent1"/>
              </a:solidFill>
              <a:latin typeface="Inter Black"/>
              <a:ea typeface="Inter Black"/>
              <a:cs typeface="Inter Black"/>
              <a:sym typeface="Inter Black"/>
            </a:endParaRPr>
          </a:p>
          <a:p>
            <a:pPr indent="0" lvl="0" marL="0" rtl="0" algn="l">
              <a:spcBef>
                <a:spcPts val="0"/>
              </a:spcBef>
              <a:spcAft>
                <a:spcPts val="0"/>
              </a:spcAft>
              <a:buNone/>
            </a:pPr>
            <a:fld id="{00000000-1234-1234-1234-123412341234}" type="slidenum">
              <a:rPr lang="en-US" sz="500">
                <a:solidFill>
                  <a:srgbClr val="000E38"/>
                </a:solidFill>
                <a:latin typeface="Inter"/>
                <a:ea typeface="Inter"/>
                <a:cs typeface="Inter"/>
                <a:sym typeface="Inter"/>
              </a:rPr>
              <a:t>‹#›</a:t>
            </a:fld>
            <a:endParaRPr sz="500">
              <a:solidFill>
                <a:srgbClr val="000E38"/>
              </a:solidFill>
              <a:latin typeface="Inter"/>
              <a:ea typeface="Inter"/>
              <a:cs typeface="Inter"/>
              <a:sym typeface="Inter"/>
            </a:endParaRPr>
          </a:p>
        </p:txBody>
      </p:sp>
      <p:grpSp>
        <p:nvGrpSpPr>
          <p:cNvPr id="813" name="Google Shape;813;p72"/>
          <p:cNvGrpSpPr/>
          <p:nvPr/>
        </p:nvGrpSpPr>
        <p:grpSpPr>
          <a:xfrm>
            <a:off x="8752286" y="4830404"/>
            <a:ext cx="198914" cy="154031"/>
            <a:chOff x="2291250" y="1842150"/>
            <a:chExt cx="2977750" cy="2305850"/>
          </a:xfrm>
        </p:grpSpPr>
        <p:sp>
          <p:nvSpPr>
            <p:cNvPr id="814" name="Google Shape;814;p72"/>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815" name="Google Shape;815;p72"/>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816" name="Google Shape;816;p72"/>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latin typeface="Inter Light"/>
                <a:ea typeface="Inter Light"/>
                <a:cs typeface="Inter Light"/>
                <a:sym typeface="Inter Light"/>
              </a:rPr>
              <a:t>—</a:t>
            </a:r>
            <a:endParaRPr>
              <a:latin typeface="Inter Light"/>
              <a:ea typeface="Inter Light"/>
              <a:cs typeface="Inter Light"/>
              <a:sym typeface="Inter Light"/>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Light"/>
                <a:ea typeface="Inter Light"/>
                <a:cs typeface="Inter Light"/>
                <a:sym typeface="Inter Light"/>
              </a:rPr>
              <a:t>‹#›</a:t>
            </a:fld>
            <a:endParaRPr>
              <a:solidFill>
                <a:schemeClr val="dk1"/>
              </a:solidFill>
              <a:latin typeface="Inter Light"/>
              <a:ea typeface="Inter Light"/>
              <a:cs typeface="Inter Light"/>
              <a:sym typeface="Inter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73"/>
          <p:cNvSpPr txBox="1"/>
          <p:nvPr>
            <p:ph idx="2" type="title"/>
          </p:nvPr>
        </p:nvSpPr>
        <p:spPr>
          <a:xfrm>
            <a:off x="827475" y="838700"/>
            <a:ext cx="2098500" cy="13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US" sz="4000">
                <a:solidFill>
                  <a:schemeClr val="lt1"/>
                </a:solidFill>
                <a:latin typeface="Inter"/>
                <a:ea typeface="Inter"/>
                <a:cs typeface="Inter"/>
                <a:sym typeface="Inter"/>
              </a:rPr>
              <a:t>Visual</a:t>
            </a:r>
            <a:endParaRPr b="0" sz="4000">
              <a:solidFill>
                <a:schemeClr val="lt1"/>
              </a:solidFill>
              <a:latin typeface="Inter"/>
              <a:ea typeface="Inter"/>
              <a:cs typeface="Inter"/>
              <a:sym typeface="Inter"/>
            </a:endParaRPr>
          </a:p>
          <a:p>
            <a:pPr indent="0" lvl="0" marL="0" rtl="0" algn="l">
              <a:spcBef>
                <a:spcPts val="0"/>
              </a:spcBef>
              <a:spcAft>
                <a:spcPts val="0"/>
              </a:spcAft>
              <a:buNone/>
            </a:pPr>
            <a:r>
              <a:rPr b="0" lang="en-US" sz="4000">
                <a:solidFill>
                  <a:schemeClr val="lt1"/>
                </a:solidFill>
                <a:latin typeface="Inter"/>
                <a:ea typeface="Inter"/>
                <a:cs typeface="Inter"/>
                <a:sym typeface="Inter"/>
              </a:rPr>
              <a:t>identity</a:t>
            </a:r>
            <a:r>
              <a:rPr b="0" lang="en-US" sz="4000">
                <a:solidFill>
                  <a:schemeClr val="accent1"/>
                </a:solidFill>
                <a:latin typeface="Inter"/>
                <a:ea typeface="Inter"/>
                <a:cs typeface="Inter"/>
                <a:sym typeface="Inter"/>
              </a:rPr>
              <a:t>_</a:t>
            </a:r>
            <a:endParaRPr b="0" sz="4000">
              <a:solidFill>
                <a:schemeClr val="accent1"/>
              </a:solidFill>
              <a:latin typeface="Inter"/>
              <a:ea typeface="Inter"/>
              <a:cs typeface="Inter"/>
              <a:sym typeface="Inter"/>
            </a:endParaRPr>
          </a:p>
          <a:p>
            <a:pPr indent="0" lvl="0" marL="0" rtl="0" algn="l">
              <a:spcBef>
                <a:spcPts val="0"/>
              </a:spcBef>
              <a:spcAft>
                <a:spcPts val="0"/>
              </a:spcAft>
              <a:buNone/>
            </a:pPr>
            <a:r>
              <a:t/>
            </a:r>
            <a:endParaRPr b="0" sz="4000">
              <a:solidFill>
                <a:schemeClr val="lt1"/>
              </a:solidFill>
              <a:latin typeface="Inter"/>
              <a:ea typeface="Inter"/>
              <a:cs typeface="Inter"/>
              <a:sym typeface="Inter"/>
            </a:endParaRPr>
          </a:p>
        </p:txBody>
      </p:sp>
      <p:sp>
        <p:nvSpPr>
          <p:cNvPr id="822" name="Google Shape;822;p73"/>
          <p:cNvSpPr txBox="1"/>
          <p:nvPr>
            <p:ph idx="3"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74"/>
          <p:cNvSpPr/>
          <p:nvPr/>
        </p:nvSpPr>
        <p:spPr>
          <a:xfrm>
            <a:off x="5623003" y="2618503"/>
            <a:ext cx="3328200" cy="2143500"/>
          </a:xfrm>
          <a:prstGeom prst="rect">
            <a:avLst/>
          </a:prstGeom>
          <a:solidFill>
            <a:srgbClr val="EAEBED">
              <a:alpha val="354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28" name="Google Shape;828;p74"/>
          <p:cNvSpPr/>
          <p:nvPr/>
        </p:nvSpPr>
        <p:spPr>
          <a:xfrm>
            <a:off x="7303258" y="3868125"/>
            <a:ext cx="732900" cy="559200"/>
          </a:xfrm>
          <a:prstGeom prst="roundRect">
            <a:avLst>
              <a:gd fmla="val 12120" name="adj"/>
            </a:avLst>
          </a:prstGeom>
          <a:solidFill>
            <a:schemeClr val="accent4"/>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29" name="Google Shape;829;p74"/>
          <p:cNvSpPr txBox="1"/>
          <p:nvPr>
            <p:ph idx="4294967295" type="body"/>
          </p:nvPr>
        </p:nvSpPr>
        <p:spPr>
          <a:xfrm>
            <a:off x="827484" y="932963"/>
            <a:ext cx="1962600" cy="10239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Clr>
                <a:srgbClr val="000000"/>
              </a:buClr>
              <a:buSzPts val="2100"/>
              <a:buFont typeface="Proxima Nova"/>
              <a:buNone/>
            </a:pPr>
            <a:r>
              <a:rPr lang="en-US" sz="900">
                <a:solidFill>
                  <a:srgbClr val="233747"/>
                </a:solidFill>
              </a:rPr>
              <a:t>Our visual identity comprises a set of visual building blocks. These can be combined in an infinite number of ways to create communications that are coherent across all touchpoints.</a:t>
            </a:r>
            <a:endParaRPr sz="900">
              <a:solidFill>
                <a:srgbClr val="233747"/>
              </a:solidFill>
            </a:endParaRPr>
          </a:p>
        </p:txBody>
      </p:sp>
      <p:sp>
        <p:nvSpPr>
          <p:cNvPr id="830" name="Google Shape;830;p74"/>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solidFill>
                  <a:schemeClr val="dk1"/>
                </a:solidFill>
              </a:rPr>
              <a:t>Identity components</a:t>
            </a:r>
            <a:r>
              <a:rPr lang="en-US">
                <a:solidFill>
                  <a:schemeClr val="accent1"/>
                </a:solidFill>
              </a:rPr>
              <a:t>_</a:t>
            </a:r>
            <a:endParaRPr/>
          </a:p>
          <a:p>
            <a:pPr indent="0" lvl="0" marL="0" rtl="0" algn="l">
              <a:lnSpc>
                <a:spcPct val="100000"/>
              </a:lnSpc>
              <a:spcBef>
                <a:spcPts val="0"/>
              </a:spcBef>
              <a:spcAft>
                <a:spcPts val="0"/>
              </a:spcAft>
              <a:buClr>
                <a:srgbClr val="801A52"/>
              </a:buClr>
              <a:buSzPts val="2100"/>
              <a:buFont typeface="Proxima Nova"/>
              <a:buNone/>
            </a:pPr>
            <a:r>
              <a:t/>
            </a:r>
            <a:endParaRPr sz="1400">
              <a:solidFill>
                <a:srgbClr val="86134F"/>
              </a:solidFill>
            </a:endParaRPr>
          </a:p>
        </p:txBody>
      </p:sp>
      <p:sp>
        <p:nvSpPr>
          <p:cNvPr id="831" name="Google Shape;831;p74"/>
          <p:cNvSpPr/>
          <p:nvPr/>
        </p:nvSpPr>
        <p:spPr>
          <a:xfrm>
            <a:off x="6988866" y="932963"/>
            <a:ext cx="1962600" cy="15801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32" name="Google Shape;832;p74"/>
          <p:cNvSpPr txBox="1"/>
          <p:nvPr>
            <p:ph idx="4294967295" type="body"/>
          </p:nvPr>
        </p:nvSpPr>
        <p:spPr>
          <a:xfrm>
            <a:off x="7099584" y="1030593"/>
            <a:ext cx="1059000" cy="369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accent1"/>
                </a:solidFill>
              </a:rPr>
              <a:t>Symbol</a:t>
            </a:r>
            <a:endParaRPr sz="700">
              <a:solidFill>
                <a:schemeClr val="accent1"/>
              </a:solidFill>
              <a:latin typeface="Inter SemiBold"/>
              <a:ea typeface="Inter SemiBold"/>
              <a:cs typeface="Inter SemiBold"/>
              <a:sym typeface="Inter SemiBold"/>
            </a:endParaRPr>
          </a:p>
        </p:txBody>
      </p:sp>
      <p:sp>
        <p:nvSpPr>
          <p:cNvPr id="833" name="Google Shape;833;p74"/>
          <p:cNvSpPr txBox="1"/>
          <p:nvPr>
            <p:ph idx="4294967295" type="body"/>
          </p:nvPr>
        </p:nvSpPr>
        <p:spPr>
          <a:xfrm>
            <a:off x="5722078" y="2716133"/>
            <a:ext cx="1059000" cy="369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Colour</a:t>
            </a:r>
            <a:endParaRPr sz="700">
              <a:latin typeface="Inter SemiBold"/>
              <a:ea typeface="Inter SemiBold"/>
              <a:cs typeface="Inter SemiBold"/>
              <a:sym typeface="Inter SemiBold"/>
            </a:endParaRPr>
          </a:p>
        </p:txBody>
      </p:sp>
      <p:sp>
        <p:nvSpPr>
          <p:cNvPr id="834" name="Google Shape;834;p74"/>
          <p:cNvSpPr/>
          <p:nvPr/>
        </p:nvSpPr>
        <p:spPr>
          <a:xfrm>
            <a:off x="3563850" y="932963"/>
            <a:ext cx="3328200" cy="1580100"/>
          </a:xfrm>
          <a:prstGeom prst="rect">
            <a:avLst/>
          </a:prstGeom>
          <a:solidFill>
            <a:srgbClr val="EAEBED">
              <a:alpha val="35450"/>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35" name="Google Shape;835;p74"/>
          <p:cNvSpPr txBox="1"/>
          <p:nvPr>
            <p:ph idx="4294967295" type="body"/>
          </p:nvPr>
        </p:nvSpPr>
        <p:spPr>
          <a:xfrm>
            <a:off x="3662925" y="1030593"/>
            <a:ext cx="1059000" cy="369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Logo</a:t>
            </a:r>
            <a:endParaRPr sz="700">
              <a:latin typeface="Inter SemiBold"/>
              <a:ea typeface="Inter SemiBold"/>
              <a:cs typeface="Inter SemiBold"/>
              <a:sym typeface="Inter SemiBold"/>
            </a:endParaRPr>
          </a:p>
        </p:txBody>
      </p:sp>
      <p:sp>
        <p:nvSpPr>
          <p:cNvPr id="836" name="Google Shape;836;p74"/>
          <p:cNvSpPr/>
          <p:nvPr/>
        </p:nvSpPr>
        <p:spPr>
          <a:xfrm>
            <a:off x="3566400" y="2618503"/>
            <a:ext cx="1962600" cy="2143500"/>
          </a:xfrm>
          <a:prstGeom prst="rect">
            <a:avLst/>
          </a:pr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37" name="Google Shape;837;p74"/>
          <p:cNvSpPr txBox="1"/>
          <p:nvPr>
            <p:ph idx="4294967295" type="body"/>
          </p:nvPr>
        </p:nvSpPr>
        <p:spPr>
          <a:xfrm>
            <a:off x="3662925" y="2716133"/>
            <a:ext cx="1059000" cy="369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Typography</a:t>
            </a:r>
            <a:endParaRPr sz="700">
              <a:latin typeface="Inter SemiBold"/>
              <a:ea typeface="Inter SemiBold"/>
              <a:cs typeface="Inter SemiBold"/>
              <a:sym typeface="Inter SemiBold"/>
            </a:endParaRPr>
          </a:p>
        </p:txBody>
      </p:sp>
      <p:sp>
        <p:nvSpPr>
          <p:cNvPr id="838" name="Google Shape;838;p74"/>
          <p:cNvSpPr/>
          <p:nvPr/>
        </p:nvSpPr>
        <p:spPr>
          <a:xfrm>
            <a:off x="7303258" y="2997891"/>
            <a:ext cx="732900" cy="1023900"/>
          </a:xfrm>
          <a:prstGeom prst="roundRect">
            <a:avLst>
              <a:gd fmla="val 12120" name="adj"/>
            </a:avLst>
          </a:prstGeom>
          <a:solidFill>
            <a:srgbClr val="8950FF"/>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39" name="Google Shape;839;p74"/>
          <p:cNvSpPr/>
          <p:nvPr/>
        </p:nvSpPr>
        <p:spPr>
          <a:xfrm>
            <a:off x="6512668" y="3868125"/>
            <a:ext cx="732900" cy="559200"/>
          </a:xfrm>
          <a:prstGeom prst="roundRect">
            <a:avLst>
              <a:gd fmla="val 12120" name="adj"/>
            </a:avLst>
          </a:prstGeom>
          <a:solidFill>
            <a:srgbClr val="00E5A4">
              <a:alpha val="30000"/>
            </a:srgbClr>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0" name="Google Shape;840;p74"/>
          <p:cNvSpPr/>
          <p:nvPr/>
        </p:nvSpPr>
        <p:spPr>
          <a:xfrm>
            <a:off x="8093848" y="3868125"/>
            <a:ext cx="732900" cy="559200"/>
          </a:xfrm>
          <a:prstGeom prst="roundRect">
            <a:avLst>
              <a:gd fmla="val 12120" name="adj"/>
            </a:avLst>
          </a:prstGeom>
          <a:solidFill>
            <a:schemeClr val="accent5"/>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1" name="Google Shape;841;p74"/>
          <p:cNvSpPr/>
          <p:nvPr/>
        </p:nvSpPr>
        <p:spPr>
          <a:xfrm>
            <a:off x="8093848" y="2997891"/>
            <a:ext cx="732900" cy="1023900"/>
          </a:xfrm>
          <a:prstGeom prst="roundRect">
            <a:avLst>
              <a:gd fmla="val 12120" name="adj"/>
            </a:avLst>
          </a:prstGeom>
          <a:solidFill>
            <a:schemeClr val="accent3"/>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2" name="Google Shape;842;p74"/>
          <p:cNvSpPr/>
          <p:nvPr/>
        </p:nvSpPr>
        <p:spPr>
          <a:xfrm>
            <a:off x="6512668" y="2997891"/>
            <a:ext cx="732900" cy="1023900"/>
          </a:xfrm>
          <a:prstGeom prst="roundRect">
            <a:avLst>
              <a:gd fmla="val 12120" name="adj"/>
            </a:avLst>
          </a:prstGeom>
          <a:solidFill>
            <a:srgbClr val="4FE5A4"/>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3" name="Google Shape;843;p74"/>
          <p:cNvSpPr/>
          <p:nvPr/>
        </p:nvSpPr>
        <p:spPr>
          <a:xfrm>
            <a:off x="5722078" y="3868125"/>
            <a:ext cx="732900" cy="559200"/>
          </a:xfrm>
          <a:prstGeom prst="roundRect">
            <a:avLst>
              <a:gd fmla="val 12120" name="adj"/>
            </a:avLst>
          </a:prstGeom>
          <a:solidFill>
            <a:schemeClr val="lt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4" name="Google Shape;844;p74"/>
          <p:cNvSpPr/>
          <p:nvPr/>
        </p:nvSpPr>
        <p:spPr>
          <a:xfrm>
            <a:off x="5722078" y="2997891"/>
            <a:ext cx="732900" cy="1023900"/>
          </a:xfrm>
          <a:prstGeom prst="roundRect">
            <a:avLst>
              <a:gd fmla="val 12120" name="adj"/>
            </a:avLst>
          </a:prstGeom>
          <a:solidFill>
            <a:schemeClr val="dk2"/>
          </a:solidFill>
          <a:ln>
            <a:noFill/>
          </a:ln>
        </p:spPr>
        <p:txBody>
          <a:bodyPr anchorCtr="0" anchor="ctr" bIns="34275" lIns="34275" spcFirstLastPara="1" rIns="34275" wrap="square" tIns="34275">
            <a:noAutofit/>
          </a:bodyPr>
          <a:lstStyle/>
          <a:p>
            <a:pPr indent="0" lvl="0" marL="0" rtl="0" algn="ctr">
              <a:spcBef>
                <a:spcPts val="0"/>
              </a:spcBef>
              <a:spcAft>
                <a:spcPts val="0"/>
              </a:spcAft>
              <a:buNone/>
            </a:pPr>
            <a:r>
              <a:t/>
            </a:r>
            <a:endParaRPr sz="500">
              <a:latin typeface="Inter"/>
              <a:ea typeface="Inter"/>
              <a:cs typeface="Inter"/>
              <a:sym typeface="Inter"/>
            </a:endParaRPr>
          </a:p>
        </p:txBody>
      </p:sp>
      <p:sp>
        <p:nvSpPr>
          <p:cNvPr id="845" name="Google Shape;845;p74"/>
          <p:cNvSpPr txBox="1"/>
          <p:nvPr>
            <p:ph idx="4294967295" type="body"/>
          </p:nvPr>
        </p:nvSpPr>
        <p:spPr>
          <a:xfrm>
            <a:off x="833708" y="2426508"/>
            <a:ext cx="1041000" cy="369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Imagery</a:t>
            </a:r>
            <a:endParaRPr sz="700">
              <a:latin typeface="Inter SemiBold"/>
              <a:ea typeface="Inter SemiBold"/>
              <a:cs typeface="Inter SemiBold"/>
              <a:sym typeface="Inter SemiBold"/>
            </a:endParaRPr>
          </a:p>
        </p:txBody>
      </p:sp>
      <p:sp>
        <p:nvSpPr>
          <p:cNvPr id="846" name="Google Shape;846;p74"/>
          <p:cNvSpPr txBox="1"/>
          <p:nvPr/>
        </p:nvSpPr>
        <p:spPr>
          <a:xfrm>
            <a:off x="3707876" y="2997891"/>
            <a:ext cx="1365300" cy="844200"/>
          </a:xfrm>
          <a:prstGeom prst="rect">
            <a:avLst/>
          </a:prstGeom>
          <a:noFill/>
          <a:ln>
            <a:noFill/>
          </a:ln>
        </p:spPr>
        <p:txBody>
          <a:bodyPr anchorCtr="0" anchor="t" bIns="34275" lIns="34275" spcFirstLastPara="1" rIns="34275" wrap="square" tIns="34275">
            <a:spAutoFit/>
          </a:bodyPr>
          <a:lstStyle/>
          <a:p>
            <a:pPr indent="0" lvl="0" marL="0" rtl="0" algn="l">
              <a:lnSpc>
                <a:spcPct val="95000"/>
              </a:lnSpc>
              <a:spcBef>
                <a:spcPts val="0"/>
              </a:spcBef>
              <a:spcAft>
                <a:spcPts val="0"/>
              </a:spcAft>
              <a:buNone/>
            </a:pPr>
            <a:r>
              <a:rPr lang="en-US" sz="5300">
                <a:solidFill>
                  <a:schemeClr val="dk1"/>
                </a:solidFill>
                <a:latin typeface="Inter"/>
                <a:ea typeface="Inter"/>
                <a:cs typeface="Inter"/>
                <a:sym typeface="Inter"/>
              </a:rPr>
              <a:t>Abc</a:t>
            </a:r>
            <a:endParaRPr sz="5300"/>
          </a:p>
        </p:txBody>
      </p:sp>
      <p:sp>
        <p:nvSpPr>
          <p:cNvPr id="847" name="Google Shape;847;p74"/>
          <p:cNvSpPr txBox="1"/>
          <p:nvPr/>
        </p:nvSpPr>
        <p:spPr>
          <a:xfrm>
            <a:off x="3707876" y="3665484"/>
            <a:ext cx="1365300" cy="844200"/>
          </a:xfrm>
          <a:prstGeom prst="rect">
            <a:avLst/>
          </a:prstGeom>
          <a:noFill/>
          <a:ln>
            <a:noFill/>
          </a:ln>
        </p:spPr>
        <p:txBody>
          <a:bodyPr anchorCtr="0" anchor="t" bIns="34275" lIns="34275" spcFirstLastPara="1" rIns="34275" wrap="square" tIns="34275">
            <a:spAutoFit/>
          </a:bodyPr>
          <a:lstStyle/>
          <a:p>
            <a:pPr indent="0" lvl="0" marL="0" rtl="0" algn="l">
              <a:lnSpc>
                <a:spcPct val="95000"/>
              </a:lnSpc>
              <a:spcBef>
                <a:spcPts val="0"/>
              </a:spcBef>
              <a:spcAft>
                <a:spcPts val="0"/>
              </a:spcAft>
              <a:buNone/>
            </a:pPr>
            <a:r>
              <a:rPr lang="en-US" sz="5300">
                <a:solidFill>
                  <a:schemeClr val="dk1"/>
                </a:solidFill>
                <a:latin typeface="Bitter"/>
                <a:ea typeface="Bitter"/>
                <a:cs typeface="Bitter"/>
                <a:sym typeface="Bitter"/>
              </a:rPr>
              <a:t>Abc</a:t>
            </a:r>
            <a:endParaRPr sz="5300">
              <a:latin typeface="Bitter"/>
              <a:ea typeface="Bitter"/>
              <a:cs typeface="Bitter"/>
              <a:sym typeface="Bitter"/>
            </a:endParaRPr>
          </a:p>
        </p:txBody>
      </p:sp>
      <p:grpSp>
        <p:nvGrpSpPr>
          <p:cNvPr id="848" name="Google Shape;848;p74"/>
          <p:cNvGrpSpPr/>
          <p:nvPr/>
        </p:nvGrpSpPr>
        <p:grpSpPr>
          <a:xfrm>
            <a:off x="4158469" y="1541907"/>
            <a:ext cx="2139361" cy="370036"/>
            <a:chOff x="927275" y="2421250"/>
            <a:chExt cx="5727875" cy="990725"/>
          </a:xfrm>
        </p:grpSpPr>
        <p:sp>
          <p:nvSpPr>
            <p:cNvPr id="849" name="Google Shape;849;p74"/>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0" name="Google Shape;850;p74"/>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1" name="Google Shape;851;p74"/>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2" name="Google Shape;852;p74"/>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3" name="Google Shape;853;p74"/>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4" name="Google Shape;854;p74"/>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5" name="Google Shape;855;p74"/>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56" name="Google Shape;856;p74"/>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857" name="Google Shape;857;p74"/>
          <p:cNvGrpSpPr/>
          <p:nvPr/>
        </p:nvGrpSpPr>
        <p:grpSpPr>
          <a:xfrm>
            <a:off x="7731129" y="1541873"/>
            <a:ext cx="477929" cy="370089"/>
            <a:chOff x="2291250" y="1842150"/>
            <a:chExt cx="2977750" cy="2305850"/>
          </a:xfrm>
        </p:grpSpPr>
        <p:sp>
          <p:nvSpPr>
            <p:cNvPr id="858" name="Google Shape;858;p74"/>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859" name="Google Shape;859;p74"/>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pic>
        <p:nvPicPr>
          <p:cNvPr id="860" name="Google Shape;860;p74"/>
          <p:cNvPicPr preferRelativeResize="0"/>
          <p:nvPr/>
        </p:nvPicPr>
        <p:blipFill rotWithShape="1">
          <a:blip r:embed="rId3">
            <a:alphaModFix/>
          </a:blip>
          <a:srcRect b="5268" l="0" r="0" t="5277"/>
          <a:stretch/>
        </p:blipFill>
        <p:spPr>
          <a:xfrm>
            <a:off x="833688" y="2609841"/>
            <a:ext cx="1179308" cy="702600"/>
          </a:xfrm>
          <a:prstGeom prst="rect">
            <a:avLst/>
          </a:prstGeom>
          <a:noFill/>
          <a:ln>
            <a:noFill/>
          </a:ln>
        </p:spPr>
      </p:pic>
      <p:pic>
        <p:nvPicPr>
          <p:cNvPr id="861" name="Google Shape;861;p74"/>
          <p:cNvPicPr preferRelativeResize="0"/>
          <p:nvPr/>
        </p:nvPicPr>
        <p:blipFill rotWithShape="1">
          <a:blip r:embed="rId4">
            <a:alphaModFix/>
          </a:blip>
          <a:srcRect b="0" l="6191" r="9690" t="0"/>
          <a:stretch/>
        </p:blipFill>
        <p:spPr>
          <a:xfrm>
            <a:off x="836675" y="3340100"/>
            <a:ext cx="886723" cy="702600"/>
          </a:xfrm>
          <a:prstGeom prst="rect">
            <a:avLst/>
          </a:prstGeom>
          <a:noFill/>
          <a:ln>
            <a:noFill/>
          </a:ln>
        </p:spPr>
      </p:pic>
      <p:pic>
        <p:nvPicPr>
          <p:cNvPr id="862" name="Google Shape;862;p74"/>
          <p:cNvPicPr preferRelativeResize="0"/>
          <p:nvPr/>
        </p:nvPicPr>
        <p:blipFill rotWithShape="1">
          <a:blip r:embed="rId5">
            <a:alphaModFix/>
          </a:blip>
          <a:srcRect b="1709" l="0" r="0" t="1709"/>
          <a:stretch/>
        </p:blipFill>
        <p:spPr>
          <a:xfrm>
            <a:off x="836663" y="4070354"/>
            <a:ext cx="1067970" cy="688957"/>
          </a:xfrm>
          <a:prstGeom prst="rect">
            <a:avLst/>
          </a:prstGeom>
          <a:noFill/>
          <a:ln>
            <a:noFill/>
          </a:ln>
        </p:spPr>
      </p:pic>
      <p:pic>
        <p:nvPicPr>
          <p:cNvPr id="863" name="Google Shape;863;p74"/>
          <p:cNvPicPr preferRelativeResize="0"/>
          <p:nvPr/>
        </p:nvPicPr>
        <p:blipFill rotWithShape="1">
          <a:blip r:embed="rId6">
            <a:alphaModFix/>
          </a:blip>
          <a:srcRect b="0" l="3372" r="0" t="8037"/>
          <a:stretch/>
        </p:blipFill>
        <p:spPr>
          <a:xfrm>
            <a:off x="1937825" y="4073050"/>
            <a:ext cx="1086950" cy="688950"/>
          </a:xfrm>
          <a:prstGeom prst="rect">
            <a:avLst/>
          </a:prstGeom>
          <a:noFill/>
          <a:ln>
            <a:noFill/>
          </a:ln>
        </p:spPr>
      </p:pic>
      <p:pic>
        <p:nvPicPr>
          <p:cNvPr id="864" name="Google Shape;864;p74"/>
          <p:cNvPicPr preferRelativeResize="0"/>
          <p:nvPr/>
        </p:nvPicPr>
        <p:blipFill rotWithShape="1">
          <a:blip r:embed="rId7">
            <a:alphaModFix/>
          </a:blip>
          <a:srcRect b="3691" l="12366" r="11111" t="6927"/>
          <a:stretch/>
        </p:blipFill>
        <p:spPr>
          <a:xfrm>
            <a:off x="2047622" y="2616672"/>
            <a:ext cx="962025" cy="688959"/>
          </a:xfrm>
          <a:prstGeom prst="rect">
            <a:avLst/>
          </a:prstGeom>
          <a:noFill/>
          <a:ln>
            <a:noFill/>
          </a:ln>
        </p:spPr>
      </p:pic>
      <p:pic>
        <p:nvPicPr>
          <p:cNvPr id="865" name="Google Shape;865;p74"/>
          <p:cNvPicPr preferRelativeResize="0"/>
          <p:nvPr/>
        </p:nvPicPr>
        <p:blipFill rotWithShape="1">
          <a:blip r:embed="rId8">
            <a:alphaModFix/>
          </a:blip>
          <a:srcRect b="6948" l="2864" r="8982" t="6948"/>
          <a:stretch/>
        </p:blipFill>
        <p:spPr>
          <a:xfrm>
            <a:off x="1755775" y="3346925"/>
            <a:ext cx="1253875" cy="688951"/>
          </a:xfrm>
          <a:prstGeom prst="rect">
            <a:avLst/>
          </a:prstGeom>
          <a:noFill/>
          <a:ln>
            <a:noFill/>
          </a:ln>
        </p:spPr>
      </p:pic>
      <p:sp>
        <p:nvSpPr>
          <p:cNvPr id="866" name="Google Shape;866;p74"/>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5"/>
          <p:cNvSpPr txBox="1"/>
          <p:nvPr>
            <p:ph idx="4294967295" type="body"/>
          </p:nvPr>
        </p:nvSpPr>
        <p:spPr>
          <a:xfrm>
            <a:off x="836672" y="932963"/>
            <a:ext cx="1928700" cy="11757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a:t>Our logo is the core identifier for for our brand. </a:t>
            </a:r>
            <a:endParaRPr>
              <a:highlight>
                <a:srgbClr val="F9DF08"/>
              </a:highlight>
            </a:endParaRPr>
          </a:p>
        </p:txBody>
      </p:sp>
      <p:sp>
        <p:nvSpPr>
          <p:cNvPr id="872" name="Google Shape;872;p75"/>
          <p:cNvSpPr txBox="1"/>
          <p:nvPr>
            <p:ph type="title"/>
          </p:nvPr>
        </p:nvSpPr>
        <p:spPr>
          <a:xfrm>
            <a:off x="836676" y="381500"/>
            <a:ext cx="74448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sz="1400"/>
              <a:t>Logo</a:t>
            </a:r>
            <a:r>
              <a:rPr lang="en-US" sz="1400">
                <a:solidFill>
                  <a:schemeClr val="accent1"/>
                </a:solidFill>
              </a:rPr>
              <a:t>_</a:t>
            </a:r>
            <a:endParaRPr sz="1400">
              <a:solidFill>
                <a:schemeClr val="accent1"/>
              </a:solidFill>
            </a:endParaRPr>
          </a:p>
        </p:txBody>
      </p:sp>
      <p:sp>
        <p:nvSpPr>
          <p:cNvPr id="873" name="Google Shape;873;p75"/>
          <p:cNvSpPr txBox="1"/>
          <p:nvPr>
            <p:ph idx="4294967295" type="body"/>
          </p:nvPr>
        </p:nvSpPr>
        <p:spPr>
          <a:xfrm>
            <a:off x="827484" y="932963"/>
            <a:ext cx="1962600" cy="38289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Clr>
                <a:srgbClr val="000000"/>
              </a:buClr>
              <a:buSzPts val="2100"/>
              <a:buFont typeface="Proxima Nova"/>
              <a:buNone/>
            </a:pPr>
            <a:r>
              <a:rPr lang="en-US" sz="900">
                <a:solidFill>
                  <a:schemeClr val="lt1"/>
                </a:solidFill>
              </a:rPr>
              <a:t>Our logo is a clear, geometric wordmark of our distinctive name.</a:t>
            </a:r>
            <a:endParaRPr sz="900">
              <a:solidFill>
                <a:schemeClr val="lt1"/>
              </a:solidFill>
            </a:endParaRPr>
          </a:p>
          <a:p>
            <a:pPr indent="0" lvl="0" marL="0" rtl="0" algn="l">
              <a:lnSpc>
                <a:spcPct val="115000"/>
              </a:lnSpc>
              <a:spcBef>
                <a:spcPts val="0"/>
              </a:spcBef>
              <a:spcAft>
                <a:spcPts val="0"/>
              </a:spcAft>
              <a:buClr>
                <a:srgbClr val="000000"/>
              </a:buClr>
              <a:buSzPts val="2100"/>
              <a:buFont typeface="Proxima Nova"/>
              <a:buNone/>
            </a:pPr>
            <a:r>
              <a:rPr lang="en-US" sz="900">
                <a:solidFill>
                  <a:schemeClr val="lt1"/>
                </a:solidFill>
              </a:rPr>
              <a:t>The simple forms of our letters are presented as a single word — featuring a unique ligature between the ‘r &amp; f’ at its centre.</a:t>
            </a:r>
            <a:endParaRPr sz="900">
              <a:solidFill>
                <a:schemeClr val="lt1"/>
              </a:solidFill>
            </a:endParaRPr>
          </a:p>
          <a:p>
            <a:pPr indent="0" lvl="0" marL="0" rtl="0" algn="l">
              <a:lnSpc>
                <a:spcPct val="115000"/>
              </a:lnSpc>
              <a:spcBef>
                <a:spcPts val="0"/>
              </a:spcBef>
              <a:spcAft>
                <a:spcPts val="0"/>
              </a:spcAft>
              <a:buClr>
                <a:srgbClr val="000000"/>
              </a:buClr>
              <a:buSzPts val="2100"/>
              <a:buFont typeface="Proxima Nova"/>
              <a:buNone/>
            </a:pPr>
            <a:r>
              <a:t/>
            </a:r>
            <a:endParaRPr sz="900">
              <a:solidFill>
                <a:schemeClr val="lt1"/>
              </a:solidFill>
            </a:endParaRPr>
          </a:p>
          <a:p>
            <a:pPr indent="0" lvl="0" marL="0" rtl="0" algn="l">
              <a:lnSpc>
                <a:spcPct val="115000"/>
              </a:lnSpc>
              <a:spcBef>
                <a:spcPts val="0"/>
              </a:spcBef>
              <a:spcAft>
                <a:spcPts val="0"/>
              </a:spcAft>
              <a:buClr>
                <a:srgbClr val="000000"/>
              </a:buClr>
              <a:buSzPts val="2100"/>
              <a:buFont typeface="Proxima Nova"/>
              <a:buNone/>
            </a:pPr>
            <a:r>
              <a:rPr lang="en-US" sz="900">
                <a:solidFill>
                  <a:schemeClr val="lt1"/>
                </a:solidFill>
              </a:rPr>
              <a:t>The ‘cursor’ underscore at the end reflects our expertise in code and acts as an open symbol of possibility and connection.</a:t>
            </a:r>
            <a:endParaRPr sz="900">
              <a:solidFill>
                <a:schemeClr val="lt1"/>
              </a:solidFill>
            </a:endParaRPr>
          </a:p>
        </p:txBody>
      </p:sp>
      <p:grpSp>
        <p:nvGrpSpPr>
          <p:cNvPr id="874" name="Google Shape;874;p75"/>
          <p:cNvGrpSpPr/>
          <p:nvPr/>
        </p:nvGrpSpPr>
        <p:grpSpPr>
          <a:xfrm>
            <a:off x="3563840" y="1876298"/>
            <a:ext cx="4708313" cy="814376"/>
            <a:chOff x="927275" y="2421250"/>
            <a:chExt cx="5727875" cy="990725"/>
          </a:xfrm>
        </p:grpSpPr>
        <p:sp>
          <p:nvSpPr>
            <p:cNvPr id="875" name="Google Shape;875;p75"/>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76" name="Google Shape;876;p75"/>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77" name="Google Shape;877;p75"/>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78" name="Google Shape;878;p75"/>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79" name="Google Shape;879;p75"/>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80" name="Google Shape;880;p75"/>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81" name="Google Shape;881;p75"/>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82" name="Google Shape;882;p75"/>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883" name="Google Shape;883;p75"/>
          <p:cNvSpPr txBox="1"/>
          <p:nvPr/>
        </p:nvSpPr>
        <p:spPr>
          <a:xfrm>
            <a:off x="827522" y="3724978"/>
            <a:ext cx="1962600" cy="465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800">
                <a:solidFill>
                  <a:schemeClr val="lt1"/>
                </a:solidFill>
                <a:latin typeface="Inter"/>
                <a:ea typeface="Inter"/>
                <a:cs typeface="Inter"/>
                <a:sym typeface="Inter"/>
              </a:rPr>
              <a:t>All logo types will be </a:t>
            </a:r>
            <a:r>
              <a:rPr lang="en-US" sz="800">
                <a:solidFill>
                  <a:schemeClr val="lt1"/>
                </a:solidFill>
                <a:latin typeface="Inter"/>
                <a:ea typeface="Inter"/>
                <a:cs typeface="Inter"/>
                <a:sym typeface="Inter"/>
              </a:rPr>
              <a:t>available</a:t>
            </a:r>
            <a:r>
              <a:rPr lang="en-US" sz="800">
                <a:solidFill>
                  <a:schemeClr val="lt1"/>
                </a:solidFill>
                <a:latin typeface="Inter"/>
                <a:ea typeface="Inter"/>
                <a:cs typeface="Inter"/>
                <a:sym typeface="Inter"/>
              </a:rPr>
              <a:t> for download along with new brand templates and assets from early Jan 2024.</a:t>
            </a:r>
            <a:endParaRPr sz="800">
              <a:solidFill>
                <a:schemeClr val="lt1"/>
              </a:solidFill>
              <a:latin typeface="Inter"/>
              <a:ea typeface="Inter"/>
              <a:cs typeface="Inter"/>
              <a:sym typeface="Inter"/>
            </a:endParaRPr>
          </a:p>
        </p:txBody>
      </p:sp>
      <p:sp>
        <p:nvSpPr>
          <p:cNvPr id="884" name="Google Shape;884;p75"/>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9"/>
          <p:cNvSpPr txBox="1"/>
          <p:nvPr>
            <p:ph idx="12" type="sldNum"/>
          </p:nvPr>
        </p:nvSpPr>
        <p:spPr>
          <a:xfrm>
            <a:off x="8556784" y="4749851"/>
            <a:ext cx="548700" cy="393600"/>
          </a:xfrm>
          <a:prstGeom prst="rect">
            <a:avLst/>
          </a:prstGeom>
        </p:spPr>
        <p:txBody>
          <a:bodyPr anchorCtr="0" anchor="t" bIns="34275" lIns="34275" spcFirstLastPara="1" rIns="34275" wrap="square" tIns="34275">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49"/>
          <p:cNvSpPr txBox="1"/>
          <p:nvPr>
            <p:ph idx="4294967295" type="title"/>
          </p:nvPr>
        </p:nvSpPr>
        <p:spPr>
          <a:xfrm>
            <a:off x="779850" y="1009725"/>
            <a:ext cx="3474300" cy="1832400"/>
          </a:xfrm>
          <a:prstGeom prst="rect">
            <a:avLst/>
          </a:prstGeom>
        </p:spPr>
        <p:txBody>
          <a:bodyPr anchorCtr="0" anchor="t" bIns="19050" lIns="19050" spcFirstLastPara="1" rIns="19050" wrap="square" tIns="19050">
            <a:normAutofit/>
          </a:bodyPr>
          <a:lstStyle/>
          <a:p>
            <a:pPr indent="0" lvl="0" marL="0" rtl="0" algn="l">
              <a:spcBef>
                <a:spcPts val="0"/>
              </a:spcBef>
              <a:spcAft>
                <a:spcPts val="0"/>
              </a:spcAft>
              <a:buNone/>
            </a:pPr>
            <a:r>
              <a:rPr lang="en-US" sz="4000">
                <a:solidFill>
                  <a:schemeClr val="lt1"/>
                </a:solidFill>
              </a:rPr>
              <a:t>Identity</a:t>
            </a:r>
            <a:endParaRPr sz="4000">
              <a:solidFill>
                <a:schemeClr val="lt1"/>
              </a:solidFill>
            </a:endParaRPr>
          </a:p>
          <a:p>
            <a:pPr indent="0" lvl="0" marL="0" rtl="0" algn="l">
              <a:spcBef>
                <a:spcPts val="0"/>
              </a:spcBef>
              <a:spcAft>
                <a:spcPts val="0"/>
              </a:spcAft>
              <a:buNone/>
            </a:pPr>
            <a:r>
              <a:rPr lang="en-US" sz="4000">
                <a:solidFill>
                  <a:schemeClr val="lt1"/>
                </a:solidFill>
              </a:rPr>
              <a:t>in</a:t>
            </a:r>
            <a:r>
              <a:rPr b="0" lang="en-US" sz="4000">
                <a:solidFill>
                  <a:schemeClr val="lt1"/>
                </a:solidFill>
                <a:latin typeface="Inter"/>
                <a:ea typeface="Inter"/>
                <a:cs typeface="Inter"/>
                <a:sym typeface="Inter"/>
              </a:rPr>
              <a:t> </a:t>
            </a:r>
            <a:r>
              <a:rPr lang="en-US" sz="4000">
                <a:solidFill>
                  <a:schemeClr val="lt1"/>
                </a:solidFill>
              </a:rPr>
              <a:t>action</a:t>
            </a:r>
            <a:r>
              <a:rPr b="0" lang="en-US" sz="4000">
                <a:solidFill>
                  <a:schemeClr val="accent1"/>
                </a:solidFill>
                <a:latin typeface="Inter"/>
                <a:ea typeface="Inter"/>
                <a:cs typeface="Inter"/>
                <a:sym typeface="Inter"/>
              </a:rPr>
              <a:t>_</a:t>
            </a:r>
            <a:endParaRPr b="0" sz="4000">
              <a:solidFill>
                <a:schemeClr val="accent1"/>
              </a:solidFill>
              <a:latin typeface="Inter"/>
              <a:ea typeface="Inter"/>
              <a:cs typeface="Inter"/>
              <a:sym typeface="Inter"/>
            </a:endParaRPr>
          </a:p>
          <a:p>
            <a:pPr indent="0" lvl="0" marL="0" rtl="0" algn="l">
              <a:spcBef>
                <a:spcPts val="0"/>
              </a:spcBef>
              <a:spcAft>
                <a:spcPts val="0"/>
              </a:spcAft>
              <a:buNone/>
            </a:pPr>
            <a:r>
              <a:t/>
            </a:r>
            <a:endParaRPr b="0" sz="4000">
              <a:solidFill>
                <a:schemeClr val="lt1"/>
              </a:solidFill>
              <a:latin typeface="Inter"/>
              <a:ea typeface="Inter"/>
              <a:cs typeface="Inter"/>
              <a:sym typeface="Inte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6"/>
          <p:cNvSpPr txBox="1"/>
          <p:nvPr>
            <p:ph idx="4294967295" type="body"/>
          </p:nvPr>
        </p:nvSpPr>
        <p:spPr>
          <a:xfrm>
            <a:off x="836672" y="932963"/>
            <a:ext cx="1928700" cy="11757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a:t>Our logo is the core identifier for for our brand. </a:t>
            </a:r>
            <a:endParaRPr>
              <a:highlight>
                <a:srgbClr val="F9DF08"/>
              </a:highlight>
            </a:endParaRPr>
          </a:p>
        </p:txBody>
      </p:sp>
      <p:sp>
        <p:nvSpPr>
          <p:cNvPr id="890" name="Google Shape;890;p76"/>
          <p:cNvSpPr txBox="1"/>
          <p:nvPr>
            <p:ph type="title"/>
          </p:nvPr>
        </p:nvSpPr>
        <p:spPr>
          <a:xfrm>
            <a:off x="836676" y="381500"/>
            <a:ext cx="74448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sz="1400"/>
              <a:t>Logo</a:t>
            </a:r>
            <a:r>
              <a:rPr lang="en-US" sz="1400">
                <a:solidFill>
                  <a:schemeClr val="accent1"/>
                </a:solidFill>
              </a:rPr>
              <a:t>_</a:t>
            </a:r>
            <a:endParaRPr sz="1400">
              <a:solidFill>
                <a:schemeClr val="accent1"/>
              </a:solidFill>
            </a:endParaRPr>
          </a:p>
        </p:txBody>
      </p:sp>
      <p:sp>
        <p:nvSpPr>
          <p:cNvPr id="891" name="Google Shape;891;p76"/>
          <p:cNvSpPr txBox="1"/>
          <p:nvPr>
            <p:ph idx="4294967295" type="body"/>
          </p:nvPr>
        </p:nvSpPr>
        <p:spPr>
          <a:xfrm>
            <a:off x="827484" y="932963"/>
            <a:ext cx="1962600" cy="38289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Clr>
                <a:srgbClr val="000000"/>
              </a:buClr>
              <a:buSzPts val="2100"/>
              <a:buFont typeface="Proxima Nova"/>
              <a:buNone/>
            </a:pPr>
            <a:r>
              <a:rPr lang="en-US" sz="900">
                <a:solidFill>
                  <a:schemeClr val="lt1"/>
                </a:solidFill>
              </a:rPr>
              <a:t>Our logo is a clear, geometric wordmark of our distinctive name.</a:t>
            </a:r>
            <a:endParaRPr sz="900">
              <a:solidFill>
                <a:schemeClr val="lt1"/>
              </a:solidFill>
            </a:endParaRPr>
          </a:p>
          <a:p>
            <a:pPr indent="0" lvl="0" marL="0" rtl="0" algn="l">
              <a:lnSpc>
                <a:spcPct val="115000"/>
              </a:lnSpc>
              <a:spcBef>
                <a:spcPts val="0"/>
              </a:spcBef>
              <a:spcAft>
                <a:spcPts val="0"/>
              </a:spcAft>
              <a:buClr>
                <a:srgbClr val="000000"/>
              </a:buClr>
              <a:buSzPts val="2100"/>
              <a:buFont typeface="Proxima Nova"/>
              <a:buNone/>
            </a:pPr>
            <a:r>
              <a:rPr lang="en-US" sz="900">
                <a:solidFill>
                  <a:schemeClr val="lt1"/>
                </a:solidFill>
              </a:rPr>
              <a:t>The simple forms of our letters are presented as a single word — featuring a unique ligature between the ‘r &amp; f’ at its centre.</a:t>
            </a:r>
            <a:endParaRPr sz="900">
              <a:solidFill>
                <a:schemeClr val="lt1"/>
              </a:solidFill>
            </a:endParaRPr>
          </a:p>
          <a:p>
            <a:pPr indent="0" lvl="0" marL="0" rtl="0" algn="l">
              <a:lnSpc>
                <a:spcPct val="115000"/>
              </a:lnSpc>
              <a:spcBef>
                <a:spcPts val="0"/>
              </a:spcBef>
              <a:spcAft>
                <a:spcPts val="0"/>
              </a:spcAft>
              <a:buClr>
                <a:srgbClr val="000000"/>
              </a:buClr>
              <a:buSzPts val="2100"/>
              <a:buFont typeface="Proxima Nova"/>
              <a:buNone/>
            </a:pPr>
            <a:r>
              <a:t/>
            </a:r>
            <a:endParaRPr sz="900">
              <a:solidFill>
                <a:schemeClr val="lt1"/>
              </a:solidFill>
            </a:endParaRPr>
          </a:p>
          <a:p>
            <a:pPr indent="0" lvl="0" marL="0" rtl="0" algn="l">
              <a:lnSpc>
                <a:spcPct val="120000"/>
              </a:lnSpc>
              <a:spcBef>
                <a:spcPts val="0"/>
              </a:spcBef>
              <a:spcAft>
                <a:spcPts val="0"/>
              </a:spcAft>
              <a:buNone/>
            </a:pPr>
            <a:r>
              <a:rPr lang="en-US" sz="900">
                <a:solidFill>
                  <a:schemeClr val="lt1"/>
                </a:solidFill>
              </a:rPr>
              <a:t>Nearform is followed by a cursor underscore. Hinting at this idea of continuity; nodding to the origin of the Nearform name; something which is not yet done, unending, limitless - the possibilities presented to us by engineering, design and technology. </a:t>
            </a:r>
            <a:endParaRPr sz="900">
              <a:solidFill>
                <a:schemeClr val="lt1"/>
              </a:solidFill>
            </a:endParaRPr>
          </a:p>
          <a:p>
            <a:pPr indent="0" lvl="0" marL="0" rtl="0" algn="l">
              <a:lnSpc>
                <a:spcPct val="120000"/>
              </a:lnSpc>
              <a:spcBef>
                <a:spcPts val="0"/>
              </a:spcBef>
              <a:spcAft>
                <a:spcPts val="0"/>
              </a:spcAft>
              <a:buNone/>
            </a:pPr>
            <a:r>
              <a:t/>
            </a:r>
            <a:endParaRPr sz="900">
              <a:solidFill>
                <a:schemeClr val="lt1"/>
              </a:solidFill>
            </a:endParaRPr>
          </a:p>
          <a:p>
            <a:pPr indent="0" lvl="0" marL="0" rtl="0" algn="l">
              <a:lnSpc>
                <a:spcPct val="120000"/>
              </a:lnSpc>
              <a:spcBef>
                <a:spcPts val="0"/>
              </a:spcBef>
              <a:spcAft>
                <a:spcPts val="0"/>
              </a:spcAft>
              <a:buNone/>
            </a:pPr>
            <a:r>
              <a:rPr lang="en-US" sz="900">
                <a:solidFill>
                  <a:schemeClr val="lt1"/>
                </a:solidFill>
              </a:rPr>
              <a:t>We pay homage to our open source code ancestry through the use of this underscore symbol, a playful tool that appears across our brand. </a:t>
            </a:r>
            <a:endParaRPr sz="900">
              <a:solidFill>
                <a:schemeClr val="lt1"/>
              </a:solidFill>
            </a:endParaRPr>
          </a:p>
          <a:p>
            <a:pPr indent="0" lvl="0" marL="0" rtl="0" algn="l">
              <a:lnSpc>
                <a:spcPct val="120000"/>
              </a:lnSpc>
              <a:spcBef>
                <a:spcPts val="0"/>
              </a:spcBef>
              <a:spcAft>
                <a:spcPts val="0"/>
              </a:spcAft>
              <a:buNone/>
            </a:pPr>
            <a:r>
              <a:t/>
            </a:r>
            <a:endParaRPr sz="900">
              <a:solidFill>
                <a:schemeClr val="lt1"/>
              </a:solidFill>
            </a:endParaRPr>
          </a:p>
          <a:p>
            <a:pPr indent="0" lvl="0" marL="0" rtl="0" algn="l">
              <a:lnSpc>
                <a:spcPct val="120000"/>
              </a:lnSpc>
              <a:spcBef>
                <a:spcPts val="0"/>
              </a:spcBef>
              <a:spcAft>
                <a:spcPts val="0"/>
              </a:spcAft>
              <a:buNone/>
            </a:pPr>
            <a:r>
              <a:t/>
            </a:r>
            <a:endParaRPr sz="900">
              <a:solidFill>
                <a:schemeClr val="lt1"/>
              </a:solidFill>
            </a:endParaRPr>
          </a:p>
        </p:txBody>
      </p:sp>
      <p:grpSp>
        <p:nvGrpSpPr>
          <p:cNvPr id="892" name="Google Shape;892;p76"/>
          <p:cNvGrpSpPr/>
          <p:nvPr/>
        </p:nvGrpSpPr>
        <p:grpSpPr>
          <a:xfrm>
            <a:off x="3563840" y="1876298"/>
            <a:ext cx="4708313" cy="814376"/>
            <a:chOff x="927275" y="2421250"/>
            <a:chExt cx="5727875" cy="990725"/>
          </a:xfrm>
        </p:grpSpPr>
        <p:sp>
          <p:nvSpPr>
            <p:cNvPr id="893" name="Google Shape;893;p76"/>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4" name="Google Shape;894;p76"/>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5" name="Google Shape;895;p76"/>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6" name="Google Shape;896;p76"/>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7" name="Google Shape;897;p76"/>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8" name="Google Shape;898;p76"/>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899" name="Google Shape;899;p76"/>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00" name="Google Shape;900;p76"/>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901" name="Google Shape;901;p76"/>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7"/>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sz="1400">
                <a:solidFill>
                  <a:schemeClr val="dk1"/>
                </a:solidFill>
              </a:rPr>
              <a:t>Logo</a:t>
            </a:r>
            <a:r>
              <a:rPr lang="en-US" sz="1400">
                <a:solidFill>
                  <a:schemeClr val="accent1"/>
                </a:solidFill>
              </a:rPr>
              <a:t>_ </a:t>
            </a:r>
            <a:r>
              <a:rPr lang="en-US">
                <a:solidFill>
                  <a:schemeClr val="dk1"/>
                </a:solidFill>
              </a:rPr>
              <a:t>colourways</a:t>
            </a:r>
            <a:endParaRPr sz="1400">
              <a:solidFill>
                <a:schemeClr val="accent1"/>
              </a:solidFill>
            </a:endParaRPr>
          </a:p>
        </p:txBody>
      </p:sp>
      <p:sp>
        <p:nvSpPr>
          <p:cNvPr id="907" name="Google Shape;907;p77"/>
          <p:cNvSpPr txBox="1"/>
          <p:nvPr>
            <p:ph idx="4294967295" type="body"/>
          </p:nvPr>
        </p:nvSpPr>
        <p:spPr>
          <a:xfrm>
            <a:off x="3647884" y="4444544"/>
            <a:ext cx="1059000" cy="5388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Code</a:t>
            </a:r>
            <a:endParaRPr sz="700">
              <a:solidFill>
                <a:schemeClr val="lt1"/>
              </a:solidFill>
              <a:latin typeface="Inter SemiBold"/>
              <a:ea typeface="Inter SemiBold"/>
              <a:cs typeface="Inter SemiBold"/>
              <a:sym typeface="Inter SemiBold"/>
            </a:endParaRPr>
          </a:p>
        </p:txBody>
      </p:sp>
      <p:sp>
        <p:nvSpPr>
          <p:cNvPr id="908" name="Google Shape;908;p77"/>
          <p:cNvSpPr/>
          <p:nvPr/>
        </p:nvSpPr>
        <p:spPr>
          <a:xfrm>
            <a:off x="2884303" y="932963"/>
            <a:ext cx="2652000" cy="1580100"/>
          </a:xfrm>
          <a:prstGeom prst="rect">
            <a:avLst/>
          </a:prstGeom>
          <a:solidFill>
            <a:srgbClr val="EAEBED">
              <a:alpha val="15449"/>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09" name="Google Shape;909;p77"/>
          <p:cNvSpPr txBox="1"/>
          <p:nvPr>
            <p:ph idx="4294967295" type="body"/>
          </p:nvPr>
        </p:nvSpPr>
        <p:spPr>
          <a:xfrm>
            <a:off x="2983378" y="103059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Primary — 2 Color</a:t>
            </a:r>
            <a:endParaRPr sz="700">
              <a:latin typeface="Inter SemiBold"/>
              <a:ea typeface="Inter SemiBold"/>
              <a:cs typeface="Inter SemiBold"/>
              <a:sym typeface="Inter SemiBold"/>
            </a:endParaRPr>
          </a:p>
        </p:txBody>
      </p:sp>
      <p:sp>
        <p:nvSpPr>
          <p:cNvPr id="910" name="Google Shape;910;p77"/>
          <p:cNvSpPr/>
          <p:nvPr/>
        </p:nvSpPr>
        <p:spPr>
          <a:xfrm>
            <a:off x="2880431" y="2610778"/>
            <a:ext cx="2652000" cy="15801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1" name="Google Shape;911;p77"/>
          <p:cNvSpPr/>
          <p:nvPr/>
        </p:nvSpPr>
        <p:spPr>
          <a:xfrm>
            <a:off x="5623003" y="932963"/>
            <a:ext cx="2652000" cy="1580100"/>
          </a:xfrm>
          <a:prstGeom prst="rect">
            <a:avLst/>
          </a:pr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2" name="Google Shape;912;p77"/>
          <p:cNvSpPr txBox="1"/>
          <p:nvPr>
            <p:ph idx="4294967295" type="body"/>
          </p:nvPr>
        </p:nvSpPr>
        <p:spPr>
          <a:xfrm>
            <a:off x="5722075" y="1030591"/>
            <a:ext cx="1059000" cy="538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Logo</a:t>
            </a:r>
            <a:endParaRPr sz="700">
              <a:latin typeface="Inter SemiBold"/>
              <a:ea typeface="Inter SemiBold"/>
              <a:cs typeface="Inter SemiBold"/>
              <a:sym typeface="Inter SemiBold"/>
            </a:endParaRPr>
          </a:p>
        </p:txBody>
      </p:sp>
      <p:sp>
        <p:nvSpPr>
          <p:cNvPr id="913" name="Google Shape;913;p77"/>
          <p:cNvSpPr/>
          <p:nvPr/>
        </p:nvSpPr>
        <p:spPr>
          <a:xfrm>
            <a:off x="5623003" y="2610778"/>
            <a:ext cx="2652000" cy="1580100"/>
          </a:xfrm>
          <a:prstGeom prst="rect">
            <a:avLst/>
          </a:prstGeom>
          <a:solidFill>
            <a:srgbClr val="8950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914" name="Google Shape;914;p77"/>
          <p:cNvGrpSpPr/>
          <p:nvPr/>
        </p:nvGrpSpPr>
        <p:grpSpPr>
          <a:xfrm>
            <a:off x="3316167" y="1568649"/>
            <a:ext cx="1780796" cy="308611"/>
            <a:chOff x="927275" y="2421250"/>
            <a:chExt cx="5727875" cy="990725"/>
          </a:xfrm>
        </p:grpSpPr>
        <p:sp>
          <p:nvSpPr>
            <p:cNvPr id="915" name="Google Shape;915;p77"/>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6" name="Google Shape;916;p77"/>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7" name="Google Shape;917;p77"/>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8" name="Google Shape;918;p77"/>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19" name="Google Shape;919;p77"/>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0" name="Google Shape;920;p77"/>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1" name="Google Shape;921;p77"/>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2" name="Google Shape;922;p77"/>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923" name="Google Shape;923;p77"/>
          <p:cNvGrpSpPr/>
          <p:nvPr/>
        </p:nvGrpSpPr>
        <p:grpSpPr>
          <a:xfrm>
            <a:off x="3314971" y="3246470"/>
            <a:ext cx="1783087" cy="308611"/>
            <a:chOff x="927275" y="2421250"/>
            <a:chExt cx="5727875" cy="990725"/>
          </a:xfrm>
        </p:grpSpPr>
        <p:sp>
          <p:nvSpPr>
            <p:cNvPr id="924" name="Google Shape;924;p77"/>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5" name="Google Shape;925;p77"/>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6" name="Google Shape;926;p77"/>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7" name="Google Shape;927;p77"/>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8" name="Google Shape;928;p77"/>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29" name="Google Shape;929;p77"/>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0" name="Google Shape;930;p77"/>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1" name="Google Shape;931;p77"/>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932" name="Google Shape;932;p77"/>
          <p:cNvGrpSpPr/>
          <p:nvPr/>
        </p:nvGrpSpPr>
        <p:grpSpPr>
          <a:xfrm>
            <a:off x="6057543" y="1568654"/>
            <a:ext cx="1783087" cy="308611"/>
            <a:chOff x="927275" y="2421250"/>
            <a:chExt cx="5727875" cy="990725"/>
          </a:xfrm>
        </p:grpSpPr>
        <p:sp>
          <p:nvSpPr>
            <p:cNvPr id="933" name="Google Shape;933;p77"/>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4" name="Google Shape;934;p77"/>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5" name="Google Shape;935;p77"/>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6" name="Google Shape;936;p77"/>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7" name="Google Shape;937;p77"/>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8" name="Google Shape;938;p77"/>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39" name="Google Shape;939;p77"/>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40" name="Google Shape;940;p77"/>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941" name="Google Shape;941;p77"/>
          <p:cNvSpPr txBox="1"/>
          <p:nvPr>
            <p:ph idx="4294967295" type="body"/>
          </p:nvPr>
        </p:nvSpPr>
        <p:spPr>
          <a:xfrm>
            <a:off x="5777316" y="103059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Reverse </a:t>
            </a:r>
            <a:r>
              <a:rPr b="1" lang="en-US" sz="700">
                <a:solidFill>
                  <a:schemeClr val="lt1"/>
                </a:solidFill>
              </a:rPr>
              <a:t>— 2 Color</a:t>
            </a:r>
            <a:endParaRPr sz="700">
              <a:solidFill>
                <a:schemeClr val="lt1"/>
              </a:solidFill>
              <a:latin typeface="Inter SemiBold"/>
              <a:ea typeface="Inter SemiBold"/>
              <a:cs typeface="Inter SemiBold"/>
              <a:sym typeface="Inter SemiBold"/>
            </a:endParaRPr>
          </a:p>
        </p:txBody>
      </p:sp>
      <p:sp>
        <p:nvSpPr>
          <p:cNvPr id="942" name="Google Shape;942;p77"/>
          <p:cNvSpPr txBox="1"/>
          <p:nvPr>
            <p:ph idx="4294967295" type="body"/>
          </p:nvPr>
        </p:nvSpPr>
        <p:spPr>
          <a:xfrm>
            <a:off x="5777316" y="2712832"/>
            <a:ext cx="1059000" cy="207900"/>
          </a:xfrm>
          <a:prstGeom prst="rect">
            <a:avLst/>
          </a:prstGeom>
          <a:noFill/>
          <a:ln>
            <a:noFill/>
          </a:ln>
        </p:spPr>
        <p:txBody>
          <a:bodyPr anchorCtr="0" anchor="t" bIns="0" lIns="0" spcFirstLastPara="1" rIns="0" wrap="square" tIns="0">
            <a:normAutofit lnSpcReduction="10000"/>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1 Color — White</a:t>
            </a:r>
            <a:endParaRPr sz="7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Clr>
                <a:srgbClr val="000000"/>
              </a:buClr>
              <a:buSzPts val="1800"/>
              <a:buFont typeface="Proxima Nova"/>
              <a:buNone/>
            </a:pPr>
            <a:r>
              <a:t/>
            </a:r>
            <a:endParaRPr b="1" sz="700"/>
          </a:p>
        </p:txBody>
      </p:sp>
      <p:sp>
        <p:nvSpPr>
          <p:cNvPr id="943" name="Google Shape;943;p77"/>
          <p:cNvSpPr txBox="1"/>
          <p:nvPr>
            <p:ph idx="4294967295" type="body"/>
          </p:nvPr>
        </p:nvSpPr>
        <p:spPr>
          <a:xfrm>
            <a:off x="2983378" y="271283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1</a:t>
            </a:r>
            <a:r>
              <a:rPr b="1" lang="en-US" sz="700"/>
              <a:t> Color — Deep Navy</a:t>
            </a:r>
            <a:endParaRPr sz="700">
              <a:latin typeface="Inter SemiBold"/>
              <a:ea typeface="Inter SemiBold"/>
              <a:cs typeface="Inter SemiBold"/>
              <a:sym typeface="Inter SemiBold"/>
            </a:endParaRPr>
          </a:p>
        </p:txBody>
      </p:sp>
      <p:grpSp>
        <p:nvGrpSpPr>
          <p:cNvPr id="944" name="Google Shape;944;p77"/>
          <p:cNvGrpSpPr/>
          <p:nvPr/>
        </p:nvGrpSpPr>
        <p:grpSpPr>
          <a:xfrm>
            <a:off x="6057543" y="3246470"/>
            <a:ext cx="1783087" cy="308611"/>
            <a:chOff x="927275" y="2421250"/>
            <a:chExt cx="5727875" cy="990725"/>
          </a:xfrm>
        </p:grpSpPr>
        <p:sp>
          <p:nvSpPr>
            <p:cNvPr id="945" name="Google Shape;945;p77"/>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46" name="Google Shape;946;p77"/>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47" name="Google Shape;947;p77"/>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48" name="Google Shape;948;p77"/>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49" name="Google Shape;949;p77"/>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50" name="Google Shape;950;p77"/>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51" name="Google Shape;951;p77"/>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52" name="Google Shape;952;p77"/>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953" name="Google Shape;953;p77"/>
          <p:cNvSpPr txBox="1"/>
          <p:nvPr>
            <p:ph idx="4294967295" type="body"/>
          </p:nvPr>
        </p:nvSpPr>
        <p:spPr>
          <a:xfrm>
            <a:off x="827484" y="932963"/>
            <a:ext cx="1962600" cy="2698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2100"/>
              <a:buFont typeface="Proxima Nova"/>
              <a:buNone/>
            </a:pPr>
            <a:r>
              <a:rPr lang="en-US" sz="900"/>
              <a:t>The primary version of the logo </a:t>
            </a:r>
            <a:br>
              <a:rPr lang="en-US" sz="900"/>
            </a:br>
            <a:r>
              <a:rPr lang="en-US" sz="900"/>
              <a:t>is the 2 colour — Deep Navy and Green. This logo appears on white or light colour backgrounds.</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Other colour versions are:</a:t>
            </a:r>
            <a:br>
              <a:rPr lang="en-US" sz="900"/>
            </a:br>
            <a:r>
              <a:rPr lang="en-US" sz="900"/>
              <a:t>2 colour reverse — White and Green, which is used when the logo is appearing on the Deep Navy background.</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Single colour Deep Navy and White versions are also available, when using the logo on other colour backgrounds or reversing out of imagery.</a:t>
            </a:r>
            <a:endParaRPr sz="900"/>
          </a:p>
        </p:txBody>
      </p:sp>
      <p:sp>
        <p:nvSpPr>
          <p:cNvPr id="954" name="Google Shape;954;p77"/>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pic>
        <p:nvPicPr>
          <p:cNvPr id="959" name="Google Shape;959;p78"/>
          <p:cNvPicPr preferRelativeResize="0"/>
          <p:nvPr/>
        </p:nvPicPr>
        <p:blipFill rotWithShape="1">
          <a:blip r:embed="rId3">
            <a:alphaModFix/>
          </a:blip>
          <a:srcRect b="0" l="5878" r="3261" t="18719"/>
          <a:stretch/>
        </p:blipFill>
        <p:spPr>
          <a:xfrm>
            <a:off x="2884303" y="2610778"/>
            <a:ext cx="2652075" cy="1580062"/>
          </a:xfrm>
          <a:prstGeom prst="rect">
            <a:avLst/>
          </a:prstGeom>
          <a:noFill/>
          <a:ln>
            <a:noFill/>
          </a:ln>
        </p:spPr>
      </p:pic>
      <p:sp>
        <p:nvSpPr>
          <p:cNvPr id="960" name="Google Shape;960;p78"/>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solidFill>
                  <a:schemeClr val="dk1"/>
                </a:solidFill>
              </a:rPr>
              <a:t>Logo</a:t>
            </a:r>
            <a:r>
              <a:rPr lang="en-US">
                <a:solidFill>
                  <a:schemeClr val="accent1"/>
                </a:solidFill>
              </a:rPr>
              <a:t>_ </a:t>
            </a:r>
            <a:r>
              <a:rPr lang="en-US">
                <a:solidFill>
                  <a:schemeClr val="dk1"/>
                </a:solidFill>
              </a:rPr>
              <a:t>on image backgrounds</a:t>
            </a:r>
            <a:endParaRPr sz="1400">
              <a:solidFill>
                <a:schemeClr val="accent1"/>
              </a:solidFill>
            </a:endParaRPr>
          </a:p>
        </p:txBody>
      </p:sp>
      <p:sp>
        <p:nvSpPr>
          <p:cNvPr id="961" name="Google Shape;961;p78"/>
          <p:cNvSpPr txBox="1"/>
          <p:nvPr>
            <p:ph idx="4294967295" type="body"/>
          </p:nvPr>
        </p:nvSpPr>
        <p:spPr>
          <a:xfrm>
            <a:off x="3647884" y="4444544"/>
            <a:ext cx="1059000" cy="5388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Code</a:t>
            </a:r>
            <a:endParaRPr sz="700">
              <a:solidFill>
                <a:schemeClr val="lt1"/>
              </a:solidFill>
              <a:latin typeface="Inter SemiBold"/>
              <a:ea typeface="Inter SemiBold"/>
              <a:cs typeface="Inter SemiBold"/>
              <a:sym typeface="Inter SemiBold"/>
            </a:endParaRPr>
          </a:p>
        </p:txBody>
      </p:sp>
      <p:grpSp>
        <p:nvGrpSpPr>
          <p:cNvPr id="962" name="Google Shape;962;p78"/>
          <p:cNvGrpSpPr/>
          <p:nvPr/>
        </p:nvGrpSpPr>
        <p:grpSpPr>
          <a:xfrm>
            <a:off x="3311125" y="3251037"/>
            <a:ext cx="1732682" cy="299694"/>
            <a:chOff x="927275" y="2421250"/>
            <a:chExt cx="5727875" cy="990725"/>
          </a:xfrm>
        </p:grpSpPr>
        <p:sp>
          <p:nvSpPr>
            <p:cNvPr id="963" name="Google Shape;963;p78"/>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4" name="Google Shape;964;p78"/>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5" name="Google Shape;965;p78"/>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6" name="Google Shape;966;p78"/>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7" name="Google Shape;967;p78"/>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8" name="Google Shape;968;p78"/>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69" name="Google Shape;969;p78"/>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70" name="Google Shape;970;p78"/>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971" name="Google Shape;971;p78"/>
          <p:cNvSpPr txBox="1"/>
          <p:nvPr>
            <p:ph idx="4294967295" type="body"/>
          </p:nvPr>
        </p:nvSpPr>
        <p:spPr>
          <a:xfrm>
            <a:off x="827475" y="932975"/>
            <a:ext cx="1907400" cy="3828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2100"/>
              <a:buFont typeface="Proxima Nova"/>
              <a:buNone/>
            </a:pPr>
            <a:r>
              <a:rPr lang="en-US" sz="900"/>
              <a:t>When the logo is appearing on an image background, always ensure there is sufficient contrast for the logo to be clearly legible.</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On darker image backgrounds the ‘cursor’ can appear in Nearfrom Green, adding an accent of colour.</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Where</a:t>
            </a:r>
            <a:r>
              <a:rPr lang="en-US" sz="900"/>
              <a:t> the image or background </a:t>
            </a:r>
            <a:br>
              <a:rPr lang="en-US" sz="900"/>
            </a:br>
            <a:r>
              <a:rPr lang="en-US" sz="900"/>
              <a:t>is too busy, or lighter in tone — </a:t>
            </a:r>
            <a:br>
              <a:rPr lang="en-US" sz="900"/>
            </a:br>
            <a:r>
              <a:rPr lang="en-US" sz="900"/>
              <a:t>the single colour white logo should be used.</a:t>
            </a:r>
            <a:endParaRPr sz="900"/>
          </a:p>
          <a:p>
            <a:pPr indent="0" lvl="0" marL="0" rtl="0" algn="l">
              <a:lnSpc>
                <a:spcPct val="115000"/>
              </a:lnSpc>
              <a:spcBef>
                <a:spcPts val="0"/>
              </a:spcBef>
              <a:spcAft>
                <a:spcPts val="0"/>
              </a:spcAft>
              <a:buClr>
                <a:srgbClr val="000000"/>
              </a:buClr>
              <a:buSzPts val="2100"/>
              <a:buFont typeface="Proxima Nova"/>
              <a:buNone/>
            </a:pPr>
            <a:r>
              <a:t/>
            </a:r>
            <a:endParaRPr sz="900"/>
          </a:p>
        </p:txBody>
      </p:sp>
      <p:pic>
        <p:nvPicPr>
          <p:cNvPr id="972" name="Google Shape;972;p78"/>
          <p:cNvPicPr preferRelativeResize="0"/>
          <p:nvPr/>
        </p:nvPicPr>
        <p:blipFill rotWithShape="1">
          <a:blip r:embed="rId4">
            <a:alphaModFix/>
          </a:blip>
          <a:srcRect b="5300" l="0" r="0" t="5309"/>
          <a:stretch/>
        </p:blipFill>
        <p:spPr>
          <a:xfrm>
            <a:off x="5620059" y="2610778"/>
            <a:ext cx="2652073" cy="1580063"/>
          </a:xfrm>
          <a:prstGeom prst="rect">
            <a:avLst/>
          </a:prstGeom>
          <a:noFill/>
          <a:ln>
            <a:noFill/>
          </a:ln>
        </p:spPr>
      </p:pic>
      <p:pic>
        <p:nvPicPr>
          <p:cNvPr id="973" name="Google Shape;973;p78"/>
          <p:cNvPicPr preferRelativeResize="0"/>
          <p:nvPr/>
        </p:nvPicPr>
        <p:blipFill rotWithShape="1">
          <a:blip r:embed="rId5">
            <a:alphaModFix/>
          </a:blip>
          <a:srcRect b="1540" l="0" r="0" t="1540"/>
          <a:stretch/>
        </p:blipFill>
        <p:spPr>
          <a:xfrm>
            <a:off x="2884303" y="932962"/>
            <a:ext cx="2652073" cy="1580061"/>
          </a:xfrm>
          <a:prstGeom prst="rect">
            <a:avLst/>
          </a:prstGeom>
          <a:noFill/>
          <a:ln>
            <a:noFill/>
          </a:ln>
        </p:spPr>
      </p:pic>
      <p:pic>
        <p:nvPicPr>
          <p:cNvPr id="974" name="Google Shape;974;p78"/>
          <p:cNvPicPr preferRelativeResize="0"/>
          <p:nvPr/>
        </p:nvPicPr>
        <p:blipFill rotWithShape="1">
          <a:blip r:embed="rId6">
            <a:alphaModFix/>
          </a:blip>
          <a:srcRect b="30143" l="0" r="0" t="30147"/>
          <a:stretch/>
        </p:blipFill>
        <p:spPr>
          <a:xfrm>
            <a:off x="5620059" y="932962"/>
            <a:ext cx="2652076" cy="1580063"/>
          </a:xfrm>
          <a:prstGeom prst="rect">
            <a:avLst/>
          </a:prstGeom>
          <a:noFill/>
          <a:ln>
            <a:noFill/>
          </a:ln>
        </p:spPr>
      </p:pic>
      <p:grpSp>
        <p:nvGrpSpPr>
          <p:cNvPr id="975" name="Google Shape;975;p78"/>
          <p:cNvGrpSpPr/>
          <p:nvPr/>
        </p:nvGrpSpPr>
        <p:grpSpPr>
          <a:xfrm>
            <a:off x="3311125" y="1573216"/>
            <a:ext cx="1732682" cy="299694"/>
            <a:chOff x="927275" y="2421250"/>
            <a:chExt cx="5727875" cy="990725"/>
          </a:xfrm>
        </p:grpSpPr>
        <p:sp>
          <p:nvSpPr>
            <p:cNvPr id="976" name="Google Shape;976;p78"/>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77" name="Google Shape;977;p78"/>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78" name="Google Shape;978;p78"/>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79" name="Google Shape;979;p78"/>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0" name="Google Shape;980;p78"/>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1" name="Google Shape;981;p78"/>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2" name="Google Shape;982;p78"/>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3" name="Google Shape;983;p78"/>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984" name="Google Shape;984;p78"/>
          <p:cNvGrpSpPr/>
          <p:nvPr/>
        </p:nvGrpSpPr>
        <p:grpSpPr>
          <a:xfrm>
            <a:off x="6079853" y="1573216"/>
            <a:ext cx="1732682" cy="299694"/>
            <a:chOff x="927275" y="2421250"/>
            <a:chExt cx="5727875" cy="990725"/>
          </a:xfrm>
        </p:grpSpPr>
        <p:sp>
          <p:nvSpPr>
            <p:cNvPr id="985" name="Google Shape;985;p78"/>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6" name="Google Shape;986;p78"/>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7" name="Google Shape;987;p78"/>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8" name="Google Shape;988;p78"/>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89" name="Google Shape;989;p78"/>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0" name="Google Shape;990;p78"/>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1" name="Google Shape;991;p78"/>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2" name="Google Shape;992;p78"/>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993" name="Google Shape;993;p78"/>
          <p:cNvGrpSpPr/>
          <p:nvPr/>
        </p:nvGrpSpPr>
        <p:grpSpPr>
          <a:xfrm>
            <a:off x="6079853" y="3251037"/>
            <a:ext cx="1732682" cy="299694"/>
            <a:chOff x="927275" y="2421250"/>
            <a:chExt cx="5727875" cy="990725"/>
          </a:xfrm>
        </p:grpSpPr>
        <p:sp>
          <p:nvSpPr>
            <p:cNvPr id="994" name="Google Shape;994;p78"/>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5" name="Google Shape;995;p78"/>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6" name="Google Shape;996;p78"/>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7" name="Google Shape;997;p78"/>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8" name="Google Shape;998;p78"/>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999" name="Google Shape;999;p78"/>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00" name="Google Shape;1000;p78"/>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01" name="Google Shape;1001;p78"/>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1002" name="Google Shape;1002;p78"/>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79"/>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solidFill>
                  <a:schemeClr val="dk1"/>
                </a:solidFill>
              </a:rPr>
              <a:t>Logo</a:t>
            </a:r>
            <a:r>
              <a:rPr lang="en-US">
                <a:solidFill>
                  <a:schemeClr val="accent1"/>
                </a:solidFill>
              </a:rPr>
              <a:t>_ </a:t>
            </a:r>
            <a:r>
              <a:rPr lang="en-US">
                <a:solidFill>
                  <a:schemeClr val="dk1"/>
                </a:solidFill>
              </a:rPr>
              <a:t>symbol</a:t>
            </a:r>
            <a:endParaRPr sz="1400">
              <a:solidFill>
                <a:schemeClr val="accent1"/>
              </a:solidFill>
            </a:endParaRPr>
          </a:p>
        </p:txBody>
      </p:sp>
      <p:sp>
        <p:nvSpPr>
          <p:cNvPr id="1008" name="Google Shape;1008;p79"/>
          <p:cNvSpPr/>
          <p:nvPr/>
        </p:nvSpPr>
        <p:spPr>
          <a:xfrm>
            <a:off x="2884303" y="932963"/>
            <a:ext cx="2652000" cy="1580100"/>
          </a:xfrm>
          <a:prstGeom prst="rect">
            <a:avLst/>
          </a:prstGeom>
          <a:solidFill>
            <a:srgbClr val="EAEBED">
              <a:alpha val="15449"/>
            </a:srgbClr>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09" name="Google Shape;1009;p79"/>
          <p:cNvSpPr txBox="1"/>
          <p:nvPr>
            <p:ph idx="4294967295" type="body"/>
          </p:nvPr>
        </p:nvSpPr>
        <p:spPr>
          <a:xfrm>
            <a:off x="2983378" y="103059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2 Colour</a:t>
            </a:r>
            <a:endParaRPr sz="700">
              <a:latin typeface="Inter SemiBold"/>
              <a:ea typeface="Inter SemiBold"/>
              <a:cs typeface="Inter SemiBold"/>
              <a:sym typeface="Inter SemiBold"/>
            </a:endParaRPr>
          </a:p>
        </p:txBody>
      </p:sp>
      <p:sp>
        <p:nvSpPr>
          <p:cNvPr id="1010" name="Google Shape;1010;p79"/>
          <p:cNvSpPr/>
          <p:nvPr/>
        </p:nvSpPr>
        <p:spPr>
          <a:xfrm>
            <a:off x="2880431" y="2610778"/>
            <a:ext cx="2652000" cy="1580100"/>
          </a:xfrm>
          <a:prstGeom prst="rect">
            <a:avLst/>
          </a:pr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11" name="Google Shape;1011;p79"/>
          <p:cNvSpPr/>
          <p:nvPr/>
        </p:nvSpPr>
        <p:spPr>
          <a:xfrm>
            <a:off x="5623003" y="932963"/>
            <a:ext cx="2652000" cy="1580100"/>
          </a:xfrm>
          <a:prstGeom prst="rect">
            <a:avLst/>
          </a:pr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12" name="Google Shape;1012;p79"/>
          <p:cNvSpPr txBox="1"/>
          <p:nvPr>
            <p:ph idx="4294967295" type="body"/>
          </p:nvPr>
        </p:nvSpPr>
        <p:spPr>
          <a:xfrm>
            <a:off x="5722075" y="1030591"/>
            <a:ext cx="1059000" cy="5388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Logo</a:t>
            </a:r>
            <a:endParaRPr sz="700">
              <a:latin typeface="Inter SemiBold"/>
              <a:ea typeface="Inter SemiBold"/>
              <a:cs typeface="Inter SemiBold"/>
              <a:sym typeface="Inter SemiBold"/>
            </a:endParaRPr>
          </a:p>
        </p:txBody>
      </p:sp>
      <p:sp>
        <p:nvSpPr>
          <p:cNvPr id="1013" name="Google Shape;1013;p79"/>
          <p:cNvSpPr/>
          <p:nvPr/>
        </p:nvSpPr>
        <p:spPr>
          <a:xfrm>
            <a:off x="5623003" y="2610778"/>
            <a:ext cx="2652000" cy="1580100"/>
          </a:xfrm>
          <a:prstGeom prst="rect">
            <a:avLst/>
          </a:prstGeom>
          <a:solidFill>
            <a:srgbClr val="8950FF"/>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014" name="Google Shape;1014;p79"/>
          <p:cNvSpPr txBox="1"/>
          <p:nvPr>
            <p:ph idx="4294967295" type="body"/>
          </p:nvPr>
        </p:nvSpPr>
        <p:spPr>
          <a:xfrm>
            <a:off x="5777316" y="103059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Reverse — Dark</a:t>
            </a:r>
            <a:endParaRPr sz="700">
              <a:solidFill>
                <a:schemeClr val="lt1"/>
              </a:solidFill>
              <a:latin typeface="Inter SemiBold"/>
              <a:ea typeface="Inter SemiBold"/>
              <a:cs typeface="Inter SemiBold"/>
              <a:sym typeface="Inter SemiBold"/>
            </a:endParaRPr>
          </a:p>
        </p:txBody>
      </p:sp>
      <p:sp>
        <p:nvSpPr>
          <p:cNvPr id="1015" name="Google Shape;1015;p79"/>
          <p:cNvSpPr txBox="1"/>
          <p:nvPr>
            <p:ph idx="4294967295" type="body"/>
          </p:nvPr>
        </p:nvSpPr>
        <p:spPr>
          <a:xfrm>
            <a:off x="5777316" y="2712832"/>
            <a:ext cx="1059000" cy="207900"/>
          </a:xfrm>
          <a:prstGeom prst="rect">
            <a:avLst/>
          </a:prstGeom>
          <a:noFill/>
          <a:ln>
            <a:noFill/>
          </a:ln>
        </p:spPr>
        <p:txBody>
          <a:bodyPr anchorCtr="0" anchor="t" bIns="0" lIns="0" spcFirstLastPara="1" rIns="0" wrap="square" tIns="0">
            <a:normAutofit lnSpcReduction="10000"/>
          </a:bodyPr>
          <a:lstStyle/>
          <a:p>
            <a:pPr indent="0" lvl="0" marL="0" rtl="0" algn="l">
              <a:lnSpc>
                <a:spcPct val="100000"/>
              </a:lnSpc>
              <a:spcBef>
                <a:spcPts val="0"/>
              </a:spcBef>
              <a:spcAft>
                <a:spcPts val="0"/>
              </a:spcAft>
              <a:buClr>
                <a:srgbClr val="000000"/>
              </a:buClr>
              <a:buSzPts val="1800"/>
              <a:buFont typeface="Proxima Nova"/>
              <a:buNone/>
            </a:pPr>
            <a:r>
              <a:rPr b="1" lang="en-US" sz="700">
                <a:solidFill>
                  <a:schemeClr val="lt1"/>
                </a:solidFill>
              </a:rPr>
              <a:t>1 Colour — White</a:t>
            </a:r>
            <a:endParaRPr sz="700">
              <a:solidFill>
                <a:schemeClr val="lt1"/>
              </a:solidFill>
              <a:latin typeface="Inter SemiBold"/>
              <a:ea typeface="Inter SemiBold"/>
              <a:cs typeface="Inter SemiBold"/>
              <a:sym typeface="Inter SemiBold"/>
            </a:endParaRPr>
          </a:p>
          <a:p>
            <a:pPr indent="0" lvl="0" marL="0" rtl="0" algn="l">
              <a:lnSpc>
                <a:spcPct val="100000"/>
              </a:lnSpc>
              <a:spcBef>
                <a:spcPts val="0"/>
              </a:spcBef>
              <a:spcAft>
                <a:spcPts val="0"/>
              </a:spcAft>
              <a:buClr>
                <a:srgbClr val="000000"/>
              </a:buClr>
              <a:buSzPts val="1800"/>
              <a:buFont typeface="Proxima Nova"/>
              <a:buNone/>
            </a:pPr>
            <a:r>
              <a:t/>
            </a:r>
            <a:endParaRPr b="1" sz="700"/>
          </a:p>
        </p:txBody>
      </p:sp>
      <p:sp>
        <p:nvSpPr>
          <p:cNvPr id="1016" name="Google Shape;1016;p79"/>
          <p:cNvSpPr txBox="1"/>
          <p:nvPr>
            <p:ph idx="4294967295" type="body"/>
          </p:nvPr>
        </p:nvSpPr>
        <p:spPr>
          <a:xfrm>
            <a:off x="2983366" y="2712832"/>
            <a:ext cx="1059000" cy="2079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rgbClr val="000000"/>
              </a:buClr>
              <a:buSzPts val="1800"/>
              <a:buFont typeface="Proxima Nova"/>
              <a:buNone/>
            </a:pPr>
            <a:r>
              <a:rPr b="1" lang="en-US" sz="700"/>
              <a:t>Reverse</a:t>
            </a:r>
            <a:r>
              <a:rPr b="1" lang="en-US" sz="700"/>
              <a:t> — Green</a:t>
            </a:r>
            <a:endParaRPr sz="700">
              <a:latin typeface="Inter SemiBold"/>
              <a:ea typeface="Inter SemiBold"/>
              <a:cs typeface="Inter SemiBold"/>
              <a:sym typeface="Inter SemiBold"/>
            </a:endParaRPr>
          </a:p>
        </p:txBody>
      </p:sp>
      <p:sp>
        <p:nvSpPr>
          <p:cNvPr id="1017" name="Google Shape;1017;p79"/>
          <p:cNvSpPr txBox="1"/>
          <p:nvPr>
            <p:ph idx="4294967295" type="body"/>
          </p:nvPr>
        </p:nvSpPr>
        <p:spPr>
          <a:xfrm>
            <a:off x="827475" y="932970"/>
            <a:ext cx="1962600" cy="2153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2100"/>
              <a:buFont typeface="Proxima Nova"/>
              <a:buNone/>
            </a:pPr>
            <a:r>
              <a:rPr lang="en-US" sz="900"/>
              <a:t>The compact symbol version of </a:t>
            </a:r>
            <a:br>
              <a:rPr lang="en-US" sz="900"/>
            </a:br>
            <a:r>
              <a:rPr lang="en-US" sz="900"/>
              <a:t>our logo </a:t>
            </a:r>
            <a:r>
              <a:rPr lang="en-US" sz="900"/>
              <a:t>comprises</a:t>
            </a:r>
            <a:r>
              <a:rPr lang="en-US" sz="900"/>
              <a:t> of the N with the ‘cursor’ underscore.</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This version can be used as our avatar across social channels, </a:t>
            </a:r>
            <a:br>
              <a:rPr lang="en-US" sz="900"/>
            </a:br>
            <a:r>
              <a:rPr lang="en-US" sz="900"/>
              <a:t>and as a compact branding device on </a:t>
            </a:r>
            <a:r>
              <a:rPr lang="en-US" sz="900"/>
              <a:t>presentation</a:t>
            </a:r>
            <a:r>
              <a:rPr lang="en-US" sz="900"/>
              <a:t> pages.</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rPr lang="en-US" sz="900"/>
              <a:t>The symbol version of the logo is </a:t>
            </a:r>
            <a:r>
              <a:rPr lang="en-US" sz="900"/>
              <a:t>available</a:t>
            </a:r>
            <a:r>
              <a:rPr lang="en-US" sz="900"/>
              <a:t> in all the same colour formats as the full logo wordmark. </a:t>
            </a:r>
            <a:endParaRPr sz="900"/>
          </a:p>
          <a:p>
            <a:pPr indent="0" lvl="0" marL="0" rtl="0" algn="l">
              <a:lnSpc>
                <a:spcPct val="115000"/>
              </a:lnSpc>
              <a:spcBef>
                <a:spcPts val="0"/>
              </a:spcBef>
              <a:spcAft>
                <a:spcPts val="0"/>
              </a:spcAft>
              <a:buClr>
                <a:srgbClr val="000000"/>
              </a:buClr>
              <a:buSzPts val="2100"/>
              <a:buFont typeface="Proxima Nova"/>
              <a:buNone/>
            </a:pPr>
            <a:r>
              <a:t/>
            </a:r>
            <a:endParaRPr sz="900"/>
          </a:p>
          <a:p>
            <a:pPr indent="0" lvl="0" marL="0" rtl="0" algn="l">
              <a:lnSpc>
                <a:spcPct val="115000"/>
              </a:lnSpc>
              <a:spcBef>
                <a:spcPts val="0"/>
              </a:spcBef>
              <a:spcAft>
                <a:spcPts val="0"/>
              </a:spcAft>
              <a:buClr>
                <a:srgbClr val="000000"/>
              </a:buClr>
              <a:buSzPts val="2100"/>
              <a:buFont typeface="Proxima Nova"/>
              <a:buNone/>
            </a:pPr>
            <a:r>
              <a:t/>
            </a:r>
            <a:endParaRPr sz="900"/>
          </a:p>
        </p:txBody>
      </p:sp>
      <p:grpSp>
        <p:nvGrpSpPr>
          <p:cNvPr id="1018" name="Google Shape;1018;p79"/>
          <p:cNvGrpSpPr/>
          <p:nvPr/>
        </p:nvGrpSpPr>
        <p:grpSpPr>
          <a:xfrm>
            <a:off x="3761455" y="1429527"/>
            <a:ext cx="889752" cy="688988"/>
            <a:chOff x="2291250" y="1842150"/>
            <a:chExt cx="2977750" cy="2305850"/>
          </a:xfrm>
        </p:grpSpPr>
        <p:sp>
          <p:nvSpPr>
            <p:cNvPr id="1019" name="Google Shape;1019;p79"/>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020" name="Google Shape;1020;p79"/>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grpSp>
        <p:nvGrpSpPr>
          <p:cNvPr id="1021" name="Google Shape;1021;p79"/>
          <p:cNvGrpSpPr/>
          <p:nvPr/>
        </p:nvGrpSpPr>
        <p:grpSpPr>
          <a:xfrm>
            <a:off x="6504022" y="1429527"/>
            <a:ext cx="889752" cy="688988"/>
            <a:chOff x="2291250" y="1842150"/>
            <a:chExt cx="2977750" cy="2305850"/>
          </a:xfrm>
        </p:grpSpPr>
        <p:sp>
          <p:nvSpPr>
            <p:cNvPr id="1022" name="Google Shape;1022;p79"/>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023" name="Google Shape;1023;p79"/>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grpSp>
        <p:nvGrpSpPr>
          <p:cNvPr id="1024" name="Google Shape;1024;p79"/>
          <p:cNvGrpSpPr/>
          <p:nvPr/>
        </p:nvGrpSpPr>
        <p:grpSpPr>
          <a:xfrm>
            <a:off x="3761655" y="3056314"/>
            <a:ext cx="889752" cy="688988"/>
            <a:chOff x="2291250" y="1842150"/>
            <a:chExt cx="2977750" cy="2305850"/>
          </a:xfrm>
        </p:grpSpPr>
        <p:sp>
          <p:nvSpPr>
            <p:cNvPr id="1025" name="Google Shape;1025;p79"/>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026" name="Google Shape;1026;p79"/>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grpSp>
        <p:nvGrpSpPr>
          <p:cNvPr id="1027" name="Google Shape;1027;p79"/>
          <p:cNvGrpSpPr/>
          <p:nvPr/>
        </p:nvGrpSpPr>
        <p:grpSpPr>
          <a:xfrm>
            <a:off x="6504022" y="3056314"/>
            <a:ext cx="889752" cy="688988"/>
            <a:chOff x="2291250" y="1842150"/>
            <a:chExt cx="2977750" cy="2305850"/>
          </a:xfrm>
        </p:grpSpPr>
        <p:sp>
          <p:nvSpPr>
            <p:cNvPr id="1028" name="Google Shape;1028;p79"/>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029" name="Google Shape;1029;p79"/>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l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030" name="Google Shape;1030;p79"/>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80"/>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sz="1400"/>
              <a:t>Logo</a:t>
            </a:r>
            <a:r>
              <a:rPr lang="en-US" sz="1400">
                <a:solidFill>
                  <a:schemeClr val="accent1"/>
                </a:solidFill>
              </a:rPr>
              <a:t>_</a:t>
            </a:r>
            <a:r>
              <a:rPr lang="en-US">
                <a:solidFill>
                  <a:schemeClr val="accent1"/>
                </a:solidFill>
              </a:rPr>
              <a:t> </a:t>
            </a:r>
            <a:r>
              <a:rPr lang="en-US"/>
              <a:t>a</a:t>
            </a:r>
            <a:r>
              <a:rPr lang="en-US" sz="1400"/>
              <a:t>nimation</a:t>
            </a:r>
            <a:endParaRPr sz="1400"/>
          </a:p>
        </p:txBody>
      </p:sp>
      <p:sp>
        <p:nvSpPr>
          <p:cNvPr id="1036" name="Google Shape;1036;p80"/>
          <p:cNvSpPr txBox="1"/>
          <p:nvPr>
            <p:ph idx="4294967295" type="body"/>
          </p:nvPr>
        </p:nvSpPr>
        <p:spPr>
          <a:xfrm>
            <a:off x="827484" y="932963"/>
            <a:ext cx="1962600" cy="26985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Clr>
                <a:srgbClr val="000000"/>
              </a:buClr>
              <a:buSzPts val="2100"/>
              <a:buFont typeface="Proxima Nova"/>
              <a:buNone/>
            </a:pPr>
            <a:r>
              <a:rPr lang="en-US" sz="900"/>
              <a:t>A simple logo animation revealing </a:t>
            </a:r>
            <a:br>
              <a:rPr lang="en-US" sz="900"/>
            </a:br>
            <a:r>
              <a:rPr lang="en-US" sz="900"/>
              <a:t>our name through code.</a:t>
            </a:r>
            <a:endParaRPr sz="900"/>
          </a:p>
        </p:txBody>
      </p:sp>
      <p:pic>
        <p:nvPicPr>
          <p:cNvPr id="1037" name="Google Shape;1037;p80" title="Nearform_Logo_Animation_Reverse.mp4">
            <a:hlinkClick r:id="rId3"/>
          </p:cNvPr>
          <p:cNvPicPr preferRelativeResize="0"/>
          <p:nvPr/>
        </p:nvPicPr>
        <p:blipFill>
          <a:blip r:embed="rId4">
            <a:alphaModFix/>
          </a:blip>
          <a:stretch>
            <a:fillRect/>
          </a:stretch>
        </p:blipFill>
        <p:spPr>
          <a:xfrm>
            <a:off x="2884303" y="928941"/>
            <a:ext cx="5798789" cy="3261805"/>
          </a:xfrm>
          <a:prstGeom prst="rect">
            <a:avLst/>
          </a:prstGeom>
          <a:noFill/>
          <a:ln>
            <a:noFill/>
          </a:ln>
        </p:spPr>
      </p:pic>
      <p:sp>
        <p:nvSpPr>
          <p:cNvPr id="1038" name="Google Shape;1038;p80"/>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1"/>
          <p:cNvSpPr txBox="1"/>
          <p:nvPr>
            <p:ph idx="4294967295" type="body"/>
          </p:nvPr>
        </p:nvSpPr>
        <p:spPr>
          <a:xfrm>
            <a:off x="827475" y="932975"/>
            <a:ext cx="1714500" cy="15801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sz="900"/>
              <a:t>Nearform Deep Navy, Green and White are the main colours of our brand identity. </a:t>
            </a:r>
            <a:endParaRPr sz="900"/>
          </a:p>
          <a:p>
            <a:pPr indent="0" lvl="0" marL="0" rtl="0" algn="l">
              <a:lnSpc>
                <a:spcPct val="110000"/>
              </a:lnSpc>
              <a:spcBef>
                <a:spcPts val="0"/>
              </a:spcBef>
              <a:spcAft>
                <a:spcPts val="0"/>
              </a:spcAft>
              <a:buClr>
                <a:srgbClr val="000000"/>
              </a:buClr>
              <a:buSzPts val="2100"/>
              <a:buFont typeface="Proxima Nova"/>
              <a:buNone/>
            </a:pPr>
            <a:br>
              <a:rPr lang="en-US" sz="900"/>
            </a:br>
            <a:r>
              <a:rPr lang="en-US" sz="900"/>
              <a:t>Blue and Purple are used as accent colours and Light Blue, Purple, Navy and Grey are used to create low-contrast backgrounds within our website.</a:t>
            </a:r>
            <a:endParaRPr sz="900"/>
          </a:p>
        </p:txBody>
      </p:sp>
      <p:sp>
        <p:nvSpPr>
          <p:cNvPr id="1044" name="Google Shape;1044;p81"/>
          <p:cNvSpPr txBox="1"/>
          <p:nvPr>
            <p:ph type="title"/>
          </p:nvPr>
        </p:nvSpPr>
        <p:spPr>
          <a:xfrm>
            <a:off x="827481" y="381500"/>
            <a:ext cx="23079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solidFill>
                  <a:schemeClr val="dk1"/>
                </a:solidFill>
              </a:rPr>
              <a:t>Colour palette</a:t>
            </a:r>
            <a:r>
              <a:rPr lang="en-US">
                <a:solidFill>
                  <a:schemeClr val="accent1"/>
                </a:solidFill>
              </a:rPr>
              <a:t>_</a:t>
            </a:r>
            <a:endParaRPr/>
          </a:p>
          <a:p>
            <a:pPr indent="0" lvl="0" marL="0" rtl="0" algn="l">
              <a:lnSpc>
                <a:spcPct val="100000"/>
              </a:lnSpc>
              <a:spcBef>
                <a:spcPts val="0"/>
              </a:spcBef>
              <a:spcAft>
                <a:spcPts val="0"/>
              </a:spcAft>
              <a:buClr>
                <a:srgbClr val="801A52"/>
              </a:buClr>
              <a:buSzPts val="2100"/>
              <a:buFont typeface="Proxima Nova"/>
              <a:buNone/>
            </a:pPr>
            <a:r>
              <a:t/>
            </a:r>
            <a:endParaRPr sz="1400">
              <a:solidFill>
                <a:srgbClr val="86134F"/>
              </a:solidFill>
            </a:endParaRPr>
          </a:p>
        </p:txBody>
      </p:sp>
      <p:sp>
        <p:nvSpPr>
          <p:cNvPr id="1045" name="Google Shape;1045;p81"/>
          <p:cNvSpPr txBox="1"/>
          <p:nvPr/>
        </p:nvSpPr>
        <p:spPr>
          <a:xfrm>
            <a:off x="827484" y="3177750"/>
            <a:ext cx="1277100" cy="1013100"/>
          </a:xfrm>
          <a:prstGeom prst="rect">
            <a:avLst/>
          </a:prstGeom>
          <a:noFill/>
          <a:ln>
            <a:noFill/>
          </a:ln>
        </p:spPr>
        <p:txBody>
          <a:bodyPr anchorCtr="0" anchor="b" bIns="19050" lIns="19050" spcFirstLastPara="1" rIns="19050" wrap="square" tIns="19050">
            <a:noAutofit/>
          </a:bodyPr>
          <a:lstStyle/>
          <a:p>
            <a:pPr indent="0" lvl="0" marL="0" marR="0" rtl="0" algn="l">
              <a:lnSpc>
                <a:spcPct val="115000"/>
              </a:lnSpc>
              <a:spcBef>
                <a:spcPts val="0"/>
              </a:spcBef>
              <a:spcAft>
                <a:spcPts val="0"/>
              </a:spcAft>
              <a:buClr>
                <a:srgbClr val="000000"/>
              </a:buClr>
              <a:buSzPts val="900"/>
              <a:buFont typeface="Lato Light"/>
              <a:buNone/>
            </a:pPr>
            <a:r>
              <a:rPr b="1" lang="en-US" sz="800">
                <a:solidFill>
                  <a:schemeClr val="dk1"/>
                </a:solidFill>
                <a:latin typeface="Inter"/>
                <a:ea typeface="Inter"/>
                <a:cs typeface="Inter"/>
                <a:sym typeface="Inter"/>
              </a:rPr>
              <a:t>ASE Files</a:t>
            </a:r>
            <a:br>
              <a:rPr lang="en-US" sz="800">
                <a:solidFill>
                  <a:schemeClr val="dk1"/>
                </a:solidFill>
                <a:latin typeface="Inter"/>
                <a:ea typeface="Inter"/>
                <a:cs typeface="Inter"/>
                <a:sym typeface="Inter"/>
              </a:rPr>
            </a:br>
            <a:r>
              <a:rPr lang="en-US" sz="800">
                <a:solidFill>
                  <a:schemeClr val="dk1"/>
                </a:solidFill>
                <a:latin typeface="Inter Light"/>
                <a:ea typeface="Inter Light"/>
                <a:cs typeface="Inter Light"/>
                <a:sym typeface="Inter Light"/>
              </a:rPr>
              <a:t>Our colour palettes as .ASE files for import into design programmes will be released along with new brand templates (Jan 2024).</a:t>
            </a:r>
            <a:endParaRPr sz="800">
              <a:solidFill>
                <a:schemeClr val="dk1"/>
              </a:solidFill>
              <a:latin typeface="Inter Light"/>
              <a:ea typeface="Inter Light"/>
              <a:cs typeface="Inter Light"/>
              <a:sym typeface="Inter Light"/>
            </a:endParaRPr>
          </a:p>
        </p:txBody>
      </p:sp>
      <p:sp>
        <p:nvSpPr>
          <p:cNvPr id="1046" name="Google Shape;1046;p81"/>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
        <p:nvSpPr>
          <p:cNvPr id="1047" name="Google Shape;1047;p81"/>
          <p:cNvSpPr/>
          <p:nvPr/>
        </p:nvSpPr>
        <p:spPr>
          <a:xfrm>
            <a:off x="2920388" y="2732138"/>
            <a:ext cx="1013700" cy="573000"/>
          </a:xfrm>
          <a:prstGeom prst="roundRect">
            <a:avLst>
              <a:gd fmla="val 0" name="adj"/>
            </a:avLst>
          </a:prstGeom>
          <a:solidFill>
            <a:srgbClr val="0C3D60"/>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48" name="Google Shape;1048;p81"/>
          <p:cNvSpPr/>
          <p:nvPr/>
        </p:nvSpPr>
        <p:spPr>
          <a:xfrm>
            <a:off x="5246901" y="542450"/>
            <a:ext cx="1013700" cy="2084400"/>
          </a:xfrm>
          <a:prstGeom prst="roundRect">
            <a:avLst>
              <a:gd fmla="val 0" name="adj"/>
            </a:avLst>
          </a:prstGeom>
          <a:solidFill>
            <a:srgbClr val="8950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49" name="Google Shape;1049;p81"/>
          <p:cNvSpPr/>
          <p:nvPr/>
        </p:nvSpPr>
        <p:spPr>
          <a:xfrm>
            <a:off x="6340338" y="542450"/>
            <a:ext cx="1013700" cy="2084400"/>
          </a:xfrm>
          <a:prstGeom prst="roundRect">
            <a:avLst>
              <a:gd fmla="val 0" name="adj"/>
            </a:avLst>
          </a:prstGeom>
          <a:solidFill>
            <a:srgbClr val="166B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50" name="Google Shape;1050;p81"/>
          <p:cNvSpPr/>
          <p:nvPr/>
        </p:nvSpPr>
        <p:spPr>
          <a:xfrm>
            <a:off x="4013838" y="542450"/>
            <a:ext cx="1013700" cy="2084400"/>
          </a:xfrm>
          <a:prstGeom prst="roundRect">
            <a:avLst>
              <a:gd fmla="val 0" name="adj"/>
            </a:avLst>
          </a:prstGeom>
          <a:solidFill>
            <a:srgbClr val="00E5A4"/>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51" name="Google Shape;1051;p81"/>
          <p:cNvSpPr/>
          <p:nvPr/>
        </p:nvSpPr>
        <p:spPr>
          <a:xfrm>
            <a:off x="2920388" y="542450"/>
            <a:ext cx="1013700" cy="2084400"/>
          </a:xfrm>
          <a:prstGeom prst="roundRect">
            <a:avLst>
              <a:gd fmla="val 0" name="adj"/>
            </a:avLst>
          </a:prstGeom>
          <a:solidFill>
            <a:srgbClr val="000E38"/>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52" name="Google Shape;1052;p81"/>
          <p:cNvSpPr/>
          <p:nvPr/>
        </p:nvSpPr>
        <p:spPr>
          <a:xfrm>
            <a:off x="7556625" y="560323"/>
            <a:ext cx="1013700" cy="3293700"/>
          </a:xfrm>
          <a:prstGeom prst="roundRect">
            <a:avLst>
              <a:gd fmla="val 0" name="adj"/>
            </a:avLst>
          </a:prstGeom>
          <a:solidFill>
            <a:srgbClr val="EAEBED"/>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53" name="Google Shape;1053;p81"/>
          <p:cNvSpPr txBox="1"/>
          <p:nvPr/>
        </p:nvSpPr>
        <p:spPr>
          <a:xfrm>
            <a:off x="4084004" y="824522"/>
            <a:ext cx="943500" cy="129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000E38"/>
                </a:solidFill>
                <a:latin typeface="Inter"/>
                <a:ea typeface="Inter"/>
                <a:cs typeface="Inter"/>
                <a:sym typeface="Inter"/>
              </a:rPr>
              <a:t>Green</a:t>
            </a:r>
            <a:br>
              <a:rPr b="1" lang="en-US" sz="700">
                <a:solidFill>
                  <a:srgbClr val="000E38"/>
                </a:solidFill>
                <a:latin typeface="Inter"/>
                <a:ea typeface="Inter"/>
                <a:cs typeface="Inter"/>
                <a:sym typeface="Inter"/>
              </a:rPr>
            </a:br>
            <a:r>
              <a:rPr b="1" lang="en-US" sz="700">
                <a:solidFill>
                  <a:srgbClr val="000E38"/>
                </a:solidFill>
                <a:latin typeface="Inter"/>
                <a:ea typeface="Inter"/>
                <a:cs typeface="Inter"/>
                <a:sym typeface="Inter"/>
              </a:rPr>
              <a:t>—</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RGB  0, 229, 164</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HEX  #00E5A4</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PMS 2240</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CMYK 85, 0, 55, 0</a:t>
            </a:r>
            <a:endParaRPr sz="700">
              <a:solidFill>
                <a:srgbClr val="000E38"/>
              </a:solidFill>
              <a:latin typeface="Inter"/>
              <a:ea typeface="Inter"/>
              <a:cs typeface="Inter"/>
              <a:sym typeface="Inter"/>
            </a:endParaRPr>
          </a:p>
        </p:txBody>
      </p:sp>
      <p:sp>
        <p:nvSpPr>
          <p:cNvPr id="1054" name="Google Shape;1054;p81"/>
          <p:cNvSpPr txBox="1"/>
          <p:nvPr/>
        </p:nvSpPr>
        <p:spPr>
          <a:xfrm>
            <a:off x="5317044" y="824522"/>
            <a:ext cx="943500" cy="129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FFFFFF"/>
                </a:solidFill>
                <a:latin typeface="Inter"/>
                <a:ea typeface="Inter"/>
                <a:cs typeface="Inter"/>
                <a:sym typeface="Inter"/>
              </a:rPr>
              <a:t>Purple</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b="1" lang="en-US" sz="700">
                <a:solidFill>
                  <a:srgbClr val="FFFFFF"/>
                </a:solidFill>
                <a:latin typeface="Inter"/>
                <a:ea typeface="Inter"/>
                <a:cs typeface="Inter"/>
                <a:sym typeface="Inter"/>
              </a:rPr>
              <a:t>—</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RGB  137, 80, 255</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HEX  #8950FF</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PMS 2665</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CMYK 68, 70, 0, 0</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br>
              <a:rPr lang="en-US" sz="700">
                <a:solidFill>
                  <a:srgbClr val="FFFFFF"/>
                </a:solidFill>
                <a:latin typeface="Inter"/>
                <a:ea typeface="Inter"/>
                <a:cs typeface="Inter"/>
                <a:sym typeface="Inter"/>
              </a:rPr>
            </a:br>
            <a:endParaRPr sz="700">
              <a:solidFill>
                <a:srgbClr val="000E38"/>
              </a:solidFill>
              <a:latin typeface="Inter"/>
              <a:ea typeface="Inter"/>
              <a:cs typeface="Inter"/>
              <a:sym typeface="Inter"/>
            </a:endParaRPr>
          </a:p>
        </p:txBody>
      </p:sp>
      <p:sp>
        <p:nvSpPr>
          <p:cNvPr id="1055" name="Google Shape;1055;p81"/>
          <p:cNvSpPr txBox="1"/>
          <p:nvPr/>
        </p:nvSpPr>
        <p:spPr>
          <a:xfrm>
            <a:off x="6410432" y="824522"/>
            <a:ext cx="943500" cy="129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FFFFFF"/>
                </a:solidFill>
                <a:latin typeface="Inter"/>
                <a:ea typeface="Inter"/>
                <a:cs typeface="Inter"/>
                <a:sym typeface="Inter"/>
              </a:rPr>
              <a:t>Blue</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b="1" lang="en-US" sz="700">
                <a:solidFill>
                  <a:srgbClr val="FFFFFF"/>
                </a:solidFill>
                <a:latin typeface="Inter"/>
                <a:ea typeface="Inter"/>
                <a:cs typeface="Inter"/>
                <a:sym typeface="Inter"/>
              </a:rPr>
              <a:t>—</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RGB  22, 107, 255</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HEX  #166bff</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PMS 2727</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CMYK 78, 48, 0, 0</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br>
              <a:rPr lang="en-US" sz="700">
                <a:solidFill>
                  <a:srgbClr val="FFFFFF"/>
                </a:solidFill>
                <a:latin typeface="Inter"/>
                <a:ea typeface="Inter"/>
                <a:cs typeface="Inter"/>
                <a:sym typeface="Inter"/>
              </a:rPr>
            </a:br>
            <a:endParaRPr b="1" sz="700">
              <a:solidFill>
                <a:srgbClr val="000E38"/>
              </a:solidFill>
              <a:latin typeface="Inter"/>
              <a:ea typeface="Inter"/>
              <a:cs typeface="Inter"/>
              <a:sym typeface="Inter"/>
            </a:endParaRPr>
          </a:p>
        </p:txBody>
      </p:sp>
      <p:sp>
        <p:nvSpPr>
          <p:cNvPr id="1056" name="Google Shape;1056;p81"/>
          <p:cNvSpPr txBox="1"/>
          <p:nvPr/>
        </p:nvSpPr>
        <p:spPr>
          <a:xfrm>
            <a:off x="7626600" y="2837587"/>
            <a:ext cx="943500" cy="96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000E38"/>
                </a:solidFill>
                <a:latin typeface="Inter"/>
                <a:ea typeface="Inter"/>
                <a:cs typeface="Inter"/>
                <a:sym typeface="Inter"/>
              </a:rPr>
              <a:t>Grey 10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b="1" lang="en-US" sz="700">
                <a:solidFill>
                  <a:srgbClr val="000E38"/>
                </a:solidFill>
                <a:latin typeface="Inter"/>
                <a:ea typeface="Inter"/>
                <a:cs typeface="Inter"/>
                <a:sym typeface="Inter"/>
              </a:rPr>
              <a:t>—</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RGB  69, 137, 255</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HEX  #EAEBED</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t/>
            </a:r>
            <a:endParaRPr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t/>
            </a:r>
            <a:endParaRPr b="1" sz="700">
              <a:solidFill>
                <a:srgbClr val="000E38"/>
              </a:solidFill>
              <a:latin typeface="Inter"/>
              <a:ea typeface="Inter"/>
              <a:cs typeface="Inter"/>
              <a:sym typeface="Inter"/>
            </a:endParaRPr>
          </a:p>
        </p:txBody>
      </p:sp>
      <p:sp>
        <p:nvSpPr>
          <p:cNvPr id="1057" name="Google Shape;1057;p81"/>
          <p:cNvSpPr txBox="1"/>
          <p:nvPr/>
        </p:nvSpPr>
        <p:spPr>
          <a:xfrm>
            <a:off x="2990588" y="824522"/>
            <a:ext cx="943500" cy="5388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b="1" lang="en-US" sz="700">
                <a:solidFill>
                  <a:srgbClr val="000E38"/>
                </a:solidFill>
                <a:latin typeface="Inter"/>
                <a:ea typeface="Inter"/>
                <a:cs typeface="Inter"/>
                <a:sym typeface="Inter"/>
              </a:rPr>
              <a:t>Green</a:t>
            </a:r>
            <a:endParaRPr b="1" sz="700">
              <a:solidFill>
                <a:srgbClr val="000E38"/>
              </a:solidFill>
              <a:latin typeface="Inter"/>
              <a:ea typeface="Inter"/>
              <a:cs typeface="Inter"/>
              <a:sym typeface="Inter"/>
            </a:endParaRPr>
          </a:p>
          <a:p>
            <a:pPr indent="0" lvl="0" marL="0" rtl="0" algn="l">
              <a:spcBef>
                <a:spcPts val="0"/>
              </a:spcBef>
              <a:spcAft>
                <a:spcPts val="0"/>
              </a:spcAft>
              <a:buNone/>
            </a:pPr>
            <a:r>
              <a:rPr b="1" lang="en-US" sz="700">
                <a:solidFill>
                  <a:srgbClr val="000E38"/>
                </a:solidFill>
                <a:latin typeface="Inter"/>
                <a:ea typeface="Inter"/>
                <a:cs typeface="Inter"/>
                <a:sym typeface="Inter"/>
              </a:rPr>
              <a:t>—</a:t>
            </a:r>
            <a:endParaRPr b="1" sz="700">
              <a:solidFill>
                <a:srgbClr val="000E38"/>
              </a:solidFill>
              <a:latin typeface="Inter"/>
              <a:ea typeface="Inter"/>
              <a:cs typeface="Inter"/>
              <a:sym typeface="Inter"/>
            </a:endParaRPr>
          </a:p>
          <a:p>
            <a:pPr indent="0" lvl="0" marL="0" rtl="0" algn="l">
              <a:spcBef>
                <a:spcPts val="0"/>
              </a:spcBef>
              <a:spcAft>
                <a:spcPts val="0"/>
              </a:spcAft>
              <a:buNone/>
            </a:pPr>
            <a:r>
              <a:rPr b="1" lang="en-US" sz="700">
                <a:solidFill>
                  <a:srgbClr val="000E38"/>
                </a:solidFill>
                <a:latin typeface="Inter"/>
                <a:ea typeface="Inter"/>
                <a:cs typeface="Inter"/>
                <a:sym typeface="Inter"/>
              </a:rPr>
              <a:t>RGB </a:t>
            </a:r>
            <a:r>
              <a:rPr lang="en-US" sz="700">
                <a:solidFill>
                  <a:srgbClr val="000E38"/>
                </a:solidFill>
                <a:latin typeface="Inter"/>
                <a:ea typeface="Inter"/>
                <a:cs typeface="Inter"/>
                <a:sym typeface="Inter"/>
              </a:rPr>
              <a:t> 0, 229, 164</a:t>
            </a:r>
            <a:endParaRPr sz="700">
              <a:solidFill>
                <a:srgbClr val="000E38"/>
              </a:solidFill>
              <a:latin typeface="Inter"/>
              <a:ea typeface="Inter"/>
              <a:cs typeface="Inter"/>
              <a:sym typeface="Inter"/>
            </a:endParaRPr>
          </a:p>
          <a:p>
            <a:pPr indent="0" lvl="0" marL="0" rtl="0" algn="l">
              <a:spcBef>
                <a:spcPts val="0"/>
              </a:spcBef>
              <a:spcAft>
                <a:spcPts val="0"/>
              </a:spcAft>
              <a:buNone/>
            </a:pPr>
            <a:r>
              <a:rPr b="1" lang="en-US" sz="700">
                <a:solidFill>
                  <a:srgbClr val="000E38"/>
                </a:solidFill>
                <a:latin typeface="Inter"/>
                <a:ea typeface="Inter"/>
                <a:cs typeface="Inter"/>
                <a:sym typeface="Inter"/>
              </a:rPr>
              <a:t>HEX</a:t>
            </a: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#00E5A4</a:t>
            </a:r>
            <a:endParaRPr sz="700">
              <a:solidFill>
                <a:srgbClr val="000E38"/>
              </a:solidFill>
              <a:latin typeface="Inter"/>
              <a:ea typeface="Inter"/>
              <a:cs typeface="Inter"/>
              <a:sym typeface="Inter"/>
            </a:endParaRPr>
          </a:p>
          <a:p>
            <a:pPr indent="0" lvl="0" marL="0" rtl="0" algn="l">
              <a:spcBef>
                <a:spcPts val="0"/>
              </a:spcBef>
              <a:spcAft>
                <a:spcPts val="0"/>
              </a:spcAft>
              <a:buNone/>
            </a:pPr>
            <a:r>
              <a:rPr b="1" lang="en-US" sz="700">
                <a:solidFill>
                  <a:srgbClr val="000E38"/>
                </a:solidFill>
                <a:latin typeface="Inter"/>
                <a:ea typeface="Inter"/>
                <a:cs typeface="Inter"/>
                <a:sym typeface="Inter"/>
              </a:rPr>
              <a:t>PMS</a:t>
            </a:r>
            <a:r>
              <a:rPr lang="en-US" sz="700">
                <a:solidFill>
                  <a:srgbClr val="000E38"/>
                </a:solidFill>
                <a:latin typeface="Inter"/>
                <a:ea typeface="Inter"/>
                <a:cs typeface="Inter"/>
                <a:sym typeface="Inter"/>
              </a:rPr>
              <a:t> 2240</a:t>
            </a:r>
            <a:endParaRPr sz="700">
              <a:solidFill>
                <a:srgbClr val="000E38"/>
              </a:solidFill>
              <a:latin typeface="Inter"/>
              <a:ea typeface="Inter"/>
              <a:cs typeface="Inter"/>
              <a:sym typeface="Inter"/>
            </a:endParaRPr>
          </a:p>
        </p:txBody>
      </p:sp>
      <p:sp>
        <p:nvSpPr>
          <p:cNvPr id="1058" name="Google Shape;1058;p81"/>
          <p:cNvSpPr txBox="1"/>
          <p:nvPr/>
        </p:nvSpPr>
        <p:spPr>
          <a:xfrm>
            <a:off x="2990588" y="824522"/>
            <a:ext cx="943500" cy="1298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700">
                <a:solidFill>
                  <a:srgbClr val="FFFFFF"/>
                </a:solidFill>
                <a:latin typeface="Inter"/>
                <a:ea typeface="Inter"/>
                <a:cs typeface="Inter"/>
                <a:sym typeface="Inter"/>
              </a:rPr>
              <a:t>Midnight</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SemiBold"/>
                <a:ea typeface="Inter SemiBold"/>
                <a:cs typeface="Inter SemiBold"/>
                <a:sym typeface="Inter SemiBold"/>
              </a:rPr>
              <a:t>—</a:t>
            </a:r>
            <a:endParaRPr sz="700">
              <a:solidFill>
                <a:srgbClr val="FFFFFF"/>
              </a:solidFill>
              <a:latin typeface="Inter SemiBold"/>
              <a:ea typeface="Inter SemiBold"/>
              <a:cs typeface="Inter SemiBold"/>
              <a:sym typeface="Inter SemiBold"/>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RGB  0, 14, 56</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#000E38</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PMS 289</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CMYK 100, 65, 45, 50</a:t>
            </a:r>
            <a:endParaRPr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t/>
            </a:r>
            <a:endParaRPr b="1" sz="700">
              <a:solidFill>
                <a:srgbClr val="FFFFFF"/>
              </a:solidFill>
              <a:latin typeface="Inter"/>
              <a:ea typeface="Inter"/>
              <a:cs typeface="Inter"/>
              <a:sym typeface="Inter"/>
            </a:endParaRPr>
          </a:p>
        </p:txBody>
      </p:sp>
      <p:sp>
        <p:nvSpPr>
          <p:cNvPr id="1059" name="Google Shape;1059;p81"/>
          <p:cNvSpPr txBox="1"/>
          <p:nvPr/>
        </p:nvSpPr>
        <p:spPr>
          <a:xfrm>
            <a:off x="2990601" y="2837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Midnight</a:t>
            </a:r>
            <a:r>
              <a:rPr b="1" lang="en-US" sz="700">
                <a:solidFill>
                  <a:srgbClr val="FFFFFF"/>
                </a:solidFill>
                <a:latin typeface="Inter"/>
                <a:ea typeface="Inter"/>
                <a:cs typeface="Inter"/>
                <a:sym typeface="Inter"/>
              </a:rPr>
              <a:t> 80</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SemiBold"/>
                <a:ea typeface="Inter SemiBold"/>
                <a:cs typeface="Inter SemiBold"/>
                <a:sym typeface="Inter SemiBold"/>
              </a:rPr>
              <a:t> </a:t>
            </a:r>
            <a:r>
              <a:rPr lang="en-US" sz="700">
                <a:solidFill>
                  <a:srgbClr val="FFFFFF"/>
                </a:solidFill>
                <a:latin typeface="Inter"/>
                <a:ea typeface="Inter"/>
                <a:cs typeface="Inter"/>
                <a:sym typeface="Inter"/>
              </a:rPr>
              <a:t>#0C3D60</a:t>
            </a:r>
            <a:endParaRPr sz="700">
              <a:solidFill>
                <a:srgbClr val="FFFFFF"/>
              </a:solidFill>
              <a:latin typeface="Inter"/>
              <a:ea typeface="Inter"/>
              <a:cs typeface="Inter"/>
              <a:sym typeface="Inter"/>
            </a:endParaRPr>
          </a:p>
        </p:txBody>
      </p:sp>
      <p:sp>
        <p:nvSpPr>
          <p:cNvPr id="1060" name="Google Shape;1060;p81"/>
          <p:cNvSpPr/>
          <p:nvPr/>
        </p:nvSpPr>
        <p:spPr>
          <a:xfrm>
            <a:off x="2920388" y="3305138"/>
            <a:ext cx="1013700" cy="538800"/>
          </a:xfrm>
          <a:prstGeom prst="roundRect">
            <a:avLst>
              <a:gd fmla="val 0" name="adj"/>
            </a:avLst>
          </a:prstGeom>
          <a:solidFill>
            <a:srgbClr val="526288"/>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61" name="Google Shape;1061;p81"/>
          <p:cNvSpPr txBox="1"/>
          <p:nvPr/>
        </p:nvSpPr>
        <p:spPr>
          <a:xfrm>
            <a:off x="2990601" y="3410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Midnight</a:t>
            </a:r>
            <a:r>
              <a:rPr b="1" lang="en-US" sz="700">
                <a:solidFill>
                  <a:srgbClr val="FFFFFF"/>
                </a:solidFill>
                <a:latin typeface="Inter"/>
                <a:ea typeface="Inter"/>
                <a:cs typeface="Inter"/>
                <a:sym typeface="Inter"/>
              </a:rPr>
              <a:t> 50</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SemiBold"/>
                <a:ea typeface="Inter SemiBold"/>
                <a:cs typeface="Inter SemiBold"/>
                <a:sym typeface="Inter SemiBold"/>
              </a:rPr>
              <a:t> </a:t>
            </a:r>
            <a:r>
              <a:rPr lang="en-US" sz="700">
                <a:solidFill>
                  <a:srgbClr val="FFFFFF"/>
                </a:solidFill>
                <a:latin typeface="Inter"/>
                <a:ea typeface="Inter"/>
                <a:cs typeface="Inter"/>
                <a:sym typeface="Inter"/>
              </a:rPr>
              <a:t>#526288</a:t>
            </a:r>
            <a:endParaRPr sz="700">
              <a:solidFill>
                <a:srgbClr val="FFFFFF"/>
              </a:solidFill>
              <a:latin typeface="Inter"/>
              <a:ea typeface="Inter"/>
              <a:cs typeface="Inter"/>
              <a:sym typeface="Inter"/>
            </a:endParaRPr>
          </a:p>
        </p:txBody>
      </p:sp>
      <p:sp>
        <p:nvSpPr>
          <p:cNvPr id="1062" name="Google Shape;1062;p81"/>
          <p:cNvSpPr/>
          <p:nvPr/>
        </p:nvSpPr>
        <p:spPr>
          <a:xfrm>
            <a:off x="2920388" y="3843913"/>
            <a:ext cx="1013700" cy="573000"/>
          </a:xfrm>
          <a:prstGeom prst="roundRect">
            <a:avLst>
              <a:gd fmla="val 0" name="adj"/>
            </a:avLst>
          </a:prstGeom>
          <a:solidFill>
            <a:srgbClr val="97A1B8"/>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63" name="Google Shape;1063;p81"/>
          <p:cNvSpPr txBox="1"/>
          <p:nvPr/>
        </p:nvSpPr>
        <p:spPr>
          <a:xfrm>
            <a:off x="2990601" y="3949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Midnight</a:t>
            </a:r>
            <a:r>
              <a:rPr b="1" lang="en-US" sz="700">
                <a:solidFill>
                  <a:srgbClr val="000E38"/>
                </a:solidFill>
                <a:latin typeface="Inter"/>
                <a:ea typeface="Inter"/>
                <a:cs typeface="Inter"/>
                <a:sym typeface="Inter"/>
              </a:rPr>
              <a:t> 30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#97A1B8</a:t>
            </a:r>
            <a:endParaRPr sz="700">
              <a:solidFill>
                <a:srgbClr val="000E38"/>
              </a:solidFill>
              <a:latin typeface="Inter"/>
              <a:ea typeface="Inter"/>
              <a:cs typeface="Inter"/>
              <a:sym typeface="Inter"/>
            </a:endParaRPr>
          </a:p>
        </p:txBody>
      </p:sp>
      <p:sp>
        <p:nvSpPr>
          <p:cNvPr id="1064" name="Google Shape;1064;p81"/>
          <p:cNvSpPr/>
          <p:nvPr/>
        </p:nvSpPr>
        <p:spPr>
          <a:xfrm>
            <a:off x="2920388" y="4416938"/>
            <a:ext cx="1013700" cy="573000"/>
          </a:xfrm>
          <a:prstGeom prst="roundRect">
            <a:avLst>
              <a:gd fmla="val 0" name="adj"/>
            </a:avLst>
          </a:prstGeom>
          <a:solidFill>
            <a:srgbClr val="F4F8FA"/>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65" name="Google Shape;1065;p81"/>
          <p:cNvSpPr txBox="1"/>
          <p:nvPr/>
        </p:nvSpPr>
        <p:spPr>
          <a:xfrm>
            <a:off x="2990601" y="4522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Midnight</a:t>
            </a:r>
            <a:r>
              <a:rPr b="1" lang="en-US" sz="700">
                <a:solidFill>
                  <a:srgbClr val="000E38"/>
                </a:solidFill>
                <a:latin typeface="Inter"/>
                <a:ea typeface="Inter"/>
                <a:cs typeface="Inter"/>
                <a:sym typeface="Inter"/>
              </a:rPr>
              <a:t> 10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#F4F8FA</a:t>
            </a:r>
            <a:endParaRPr sz="700">
              <a:solidFill>
                <a:srgbClr val="000E38"/>
              </a:solidFill>
              <a:latin typeface="Inter"/>
              <a:ea typeface="Inter"/>
              <a:cs typeface="Inter"/>
              <a:sym typeface="Inter"/>
            </a:endParaRPr>
          </a:p>
        </p:txBody>
      </p:sp>
      <p:pic>
        <p:nvPicPr>
          <p:cNvPr id="1066" name="Google Shape;1066;p81"/>
          <p:cNvPicPr preferRelativeResize="0"/>
          <p:nvPr/>
        </p:nvPicPr>
        <p:blipFill rotWithShape="1">
          <a:blip r:embed="rId3">
            <a:alphaModFix/>
          </a:blip>
          <a:srcRect b="0" l="0" r="0" t="0"/>
          <a:stretch/>
        </p:blipFill>
        <p:spPr>
          <a:xfrm>
            <a:off x="5893001" y="2808338"/>
            <a:ext cx="1514475" cy="504825"/>
          </a:xfrm>
          <a:prstGeom prst="rect">
            <a:avLst/>
          </a:prstGeom>
          <a:noFill/>
          <a:ln>
            <a:noFill/>
          </a:ln>
        </p:spPr>
      </p:pic>
      <p:sp>
        <p:nvSpPr>
          <p:cNvPr id="1067" name="Google Shape;1067;p81"/>
          <p:cNvSpPr/>
          <p:nvPr/>
        </p:nvSpPr>
        <p:spPr>
          <a:xfrm>
            <a:off x="4013832" y="2732138"/>
            <a:ext cx="1013700" cy="573000"/>
          </a:xfrm>
          <a:prstGeom prst="roundRect">
            <a:avLst>
              <a:gd fmla="val 0" name="adj"/>
            </a:avLst>
          </a:prstGeom>
          <a:solidFill>
            <a:srgbClr val="33EAAE"/>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68" name="Google Shape;1068;p81"/>
          <p:cNvSpPr txBox="1"/>
          <p:nvPr/>
        </p:nvSpPr>
        <p:spPr>
          <a:xfrm>
            <a:off x="4084044" y="2837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Green</a:t>
            </a:r>
            <a:r>
              <a:rPr b="1" lang="en-US" sz="700">
                <a:solidFill>
                  <a:srgbClr val="000E38"/>
                </a:solidFill>
                <a:latin typeface="Inter"/>
                <a:ea typeface="Inter"/>
                <a:cs typeface="Inter"/>
                <a:sym typeface="Inter"/>
              </a:rPr>
              <a:t> 80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#33EAAE</a:t>
            </a:r>
            <a:endParaRPr sz="700">
              <a:solidFill>
                <a:srgbClr val="000E38"/>
              </a:solidFill>
              <a:latin typeface="Inter"/>
              <a:ea typeface="Inter"/>
              <a:cs typeface="Inter"/>
              <a:sym typeface="Inter"/>
            </a:endParaRPr>
          </a:p>
        </p:txBody>
      </p:sp>
      <p:sp>
        <p:nvSpPr>
          <p:cNvPr id="1069" name="Google Shape;1069;p81"/>
          <p:cNvSpPr/>
          <p:nvPr/>
        </p:nvSpPr>
        <p:spPr>
          <a:xfrm>
            <a:off x="4013832" y="3305138"/>
            <a:ext cx="1013700" cy="538800"/>
          </a:xfrm>
          <a:prstGeom prst="roundRect">
            <a:avLst>
              <a:gd fmla="val 0" name="adj"/>
            </a:avLst>
          </a:prstGeom>
          <a:solidFill>
            <a:srgbClr val="78EEC5"/>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70" name="Google Shape;1070;p81"/>
          <p:cNvSpPr txBox="1"/>
          <p:nvPr/>
        </p:nvSpPr>
        <p:spPr>
          <a:xfrm>
            <a:off x="4084044" y="3410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Green</a:t>
            </a:r>
            <a:r>
              <a:rPr b="1" lang="en-US" sz="700">
                <a:solidFill>
                  <a:srgbClr val="000E38"/>
                </a:solidFill>
                <a:latin typeface="Inter"/>
                <a:ea typeface="Inter"/>
                <a:cs typeface="Inter"/>
                <a:sym typeface="Inter"/>
              </a:rPr>
              <a:t> 50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#78EEC5</a:t>
            </a:r>
            <a:endParaRPr sz="700">
              <a:solidFill>
                <a:srgbClr val="000E38"/>
              </a:solidFill>
              <a:latin typeface="Inter"/>
              <a:ea typeface="Inter"/>
              <a:cs typeface="Inter"/>
              <a:sym typeface="Inter"/>
            </a:endParaRPr>
          </a:p>
        </p:txBody>
      </p:sp>
      <p:sp>
        <p:nvSpPr>
          <p:cNvPr id="1071" name="Google Shape;1071;p81"/>
          <p:cNvSpPr/>
          <p:nvPr/>
        </p:nvSpPr>
        <p:spPr>
          <a:xfrm>
            <a:off x="4013832" y="3843913"/>
            <a:ext cx="1013700" cy="573000"/>
          </a:xfrm>
          <a:prstGeom prst="roundRect">
            <a:avLst>
              <a:gd fmla="val 0" name="adj"/>
            </a:avLst>
          </a:prstGeom>
          <a:solidFill>
            <a:srgbClr val="B2F7E1"/>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72" name="Google Shape;1072;p81"/>
          <p:cNvSpPr txBox="1"/>
          <p:nvPr/>
        </p:nvSpPr>
        <p:spPr>
          <a:xfrm>
            <a:off x="4084044" y="3949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Green</a:t>
            </a:r>
            <a:r>
              <a:rPr b="1" lang="en-US" sz="700">
                <a:solidFill>
                  <a:srgbClr val="000E38"/>
                </a:solidFill>
                <a:latin typeface="Inter"/>
                <a:ea typeface="Inter"/>
                <a:cs typeface="Inter"/>
                <a:sym typeface="Inter"/>
              </a:rPr>
              <a:t> 30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#B2F7E1</a:t>
            </a:r>
            <a:endParaRPr sz="700">
              <a:solidFill>
                <a:srgbClr val="000E38"/>
              </a:solidFill>
              <a:latin typeface="Inter"/>
              <a:ea typeface="Inter"/>
              <a:cs typeface="Inter"/>
              <a:sym typeface="Inter"/>
            </a:endParaRPr>
          </a:p>
        </p:txBody>
      </p:sp>
      <p:sp>
        <p:nvSpPr>
          <p:cNvPr id="1073" name="Google Shape;1073;p81"/>
          <p:cNvSpPr/>
          <p:nvPr/>
        </p:nvSpPr>
        <p:spPr>
          <a:xfrm>
            <a:off x="4013832" y="4416938"/>
            <a:ext cx="1013700" cy="573000"/>
          </a:xfrm>
          <a:prstGeom prst="roundRect">
            <a:avLst>
              <a:gd fmla="val 0" name="adj"/>
            </a:avLst>
          </a:prstGeom>
          <a:solidFill>
            <a:srgbClr val="E5FCF5"/>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74" name="Google Shape;1074;p81"/>
          <p:cNvSpPr txBox="1"/>
          <p:nvPr/>
        </p:nvSpPr>
        <p:spPr>
          <a:xfrm>
            <a:off x="4084044" y="4522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Green</a:t>
            </a:r>
            <a:r>
              <a:rPr b="1" lang="en-US" sz="700">
                <a:solidFill>
                  <a:srgbClr val="000E38"/>
                </a:solidFill>
                <a:latin typeface="Inter"/>
                <a:ea typeface="Inter"/>
                <a:cs typeface="Inter"/>
                <a:sym typeface="Inter"/>
              </a:rPr>
              <a:t> 10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#E5FCF5</a:t>
            </a:r>
            <a:endParaRPr sz="700">
              <a:solidFill>
                <a:srgbClr val="000E38"/>
              </a:solidFill>
              <a:latin typeface="Inter"/>
              <a:ea typeface="Inter"/>
              <a:cs typeface="Inter"/>
              <a:sym typeface="Inter"/>
            </a:endParaRPr>
          </a:p>
        </p:txBody>
      </p:sp>
      <p:sp>
        <p:nvSpPr>
          <p:cNvPr id="1075" name="Google Shape;1075;p81"/>
          <p:cNvSpPr/>
          <p:nvPr/>
        </p:nvSpPr>
        <p:spPr>
          <a:xfrm>
            <a:off x="5246894" y="2732138"/>
            <a:ext cx="1013700" cy="573000"/>
          </a:xfrm>
          <a:prstGeom prst="roundRect">
            <a:avLst>
              <a:gd fmla="val 0" name="adj"/>
            </a:avLst>
          </a:prstGeom>
          <a:solidFill>
            <a:srgbClr val="A173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A173FF"/>
              </a:solidFill>
              <a:latin typeface="Inter"/>
              <a:ea typeface="Inter"/>
              <a:cs typeface="Inter"/>
              <a:sym typeface="Inter"/>
            </a:endParaRPr>
          </a:p>
        </p:txBody>
      </p:sp>
      <p:sp>
        <p:nvSpPr>
          <p:cNvPr id="1076" name="Google Shape;1076;p81"/>
          <p:cNvSpPr txBox="1"/>
          <p:nvPr/>
        </p:nvSpPr>
        <p:spPr>
          <a:xfrm>
            <a:off x="5317107" y="2837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Purple </a:t>
            </a:r>
            <a:r>
              <a:rPr b="1" lang="en-US" sz="700">
                <a:solidFill>
                  <a:srgbClr val="000E38"/>
                </a:solidFill>
                <a:latin typeface="Inter"/>
                <a:ea typeface="Inter"/>
                <a:cs typeface="Inter"/>
                <a:sym typeface="Inter"/>
              </a:rPr>
              <a:t>80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#A173FF</a:t>
            </a:r>
            <a:endParaRPr sz="700">
              <a:solidFill>
                <a:srgbClr val="000E38"/>
              </a:solidFill>
              <a:latin typeface="Inter"/>
              <a:ea typeface="Inter"/>
              <a:cs typeface="Inter"/>
              <a:sym typeface="Inter"/>
            </a:endParaRPr>
          </a:p>
        </p:txBody>
      </p:sp>
      <p:sp>
        <p:nvSpPr>
          <p:cNvPr id="1077" name="Google Shape;1077;p81"/>
          <p:cNvSpPr/>
          <p:nvPr/>
        </p:nvSpPr>
        <p:spPr>
          <a:xfrm>
            <a:off x="5246894" y="3305138"/>
            <a:ext cx="1013700" cy="538800"/>
          </a:xfrm>
          <a:prstGeom prst="roundRect">
            <a:avLst>
              <a:gd fmla="val 0" name="adj"/>
            </a:avLst>
          </a:prstGeom>
          <a:solidFill>
            <a:srgbClr val="C4A7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78" name="Google Shape;1078;p81"/>
          <p:cNvSpPr txBox="1"/>
          <p:nvPr/>
        </p:nvSpPr>
        <p:spPr>
          <a:xfrm>
            <a:off x="5317107" y="3410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Purple</a:t>
            </a:r>
            <a:r>
              <a:rPr b="1" lang="en-US" sz="700">
                <a:solidFill>
                  <a:srgbClr val="000E38"/>
                </a:solidFill>
                <a:latin typeface="Inter"/>
                <a:ea typeface="Inter"/>
                <a:cs typeface="Inter"/>
                <a:sym typeface="Inter"/>
              </a:rPr>
              <a:t> 50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#C4A7FF</a:t>
            </a:r>
            <a:endParaRPr sz="700">
              <a:solidFill>
                <a:srgbClr val="000E38"/>
              </a:solidFill>
              <a:latin typeface="Inter"/>
              <a:ea typeface="Inter"/>
              <a:cs typeface="Inter"/>
              <a:sym typeface="Inter"/>
            </a:endParaRPr>
          </a:p>
        </p:txBody>
      </p:sp>
      <p:sp>
        <p:nvSpPr>
          <p:cNvPr id="1079" name="Google Shape;1079;p81"/>
          <p:cNvSpPr/>
          <p:nvPr/>
        </p:nvSpPr>
        <p:spPr>
          <a:xfrm>
            <a:off x="5246894" y="3843913"/>
            <a:ext cx="1013700" cy="573000"/>
          </a:xfrm>
          <a:prstGeom prst="roundRect">
            <a:avLst>
              <a:gd fmla="val 0" name="adj"/>
            </a:avLst>
          </a:prstGeom>
          <a:solidFill>
            <a:srgbClr val="DCCA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80" name="Google Shape;1080;p81"/>
          <p:cNvSpPr txBox="1"/>
          <p:nvPr/>
        </p:nvSpPr>
        <p:spPr>
          <a:xfrm>
            <a:off x="5317107" y="3949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Purple</a:t>
            </a:r>
            <a:r>
              <a:rPr b="1" lang="en-US" sz="700">
                <a:solidFill>
                  <a:srgbClr val="000E38"/>
                </a:solidFill>
                <a:latin typeface="Inter"/>
                <a:ea typeface="Inter"/>
                <a:cs typeface="Inter"/>
                <a:sym typeface="Inter"/>
              </a:rPr>
              <a:t> 30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#DCCAFF</a:t>
            </a:r>
            <a:endParaRPr sz="700">
              <a:solidFill>
                <a:srgbClr val="000E38"/>
              </a:solidFill>
              <a:latin typeface="Inter"/>
              <a:ea typeface="Inter"/>
              <a:cs typeface="Inter"/>
              <a:sym typeface="Inter"/>
            </a:endParaRPr>
          </a:p>
        </p:txBody>
      </p:sp>
      <p:sp>
        <p:nvSpPr>
          <p:cNvPr id="1081" name="Google Shape;1081;p81"/>
          <p:cNvSpPr/>
          <p:nvPr/>
        </p:nvSpPr>
        <p:spPr>
          <a:xfrm>
            <a:off x="5246894" y="4416938"/>
            <a:ext cx="1013700" cy="573000"/>
          </a:xfrm>
          <a:prstGeom prst="roundRect">
            <a:avLst>
              <a:gd fmla="val 0" name="adj"/>
            </a:avLst>
          </a:prstGeom>
          <a:solidFill>
            <a:srgbClr val="F3ED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82" name="Google Shape;1082;p81"/>
          <p:cNvSpPr txBox="1"/>
          <p:nvPr/>
        </p:nvSpPr>
        <p:spPr>
          <a:xfrm>
            <a:off x="5317107" y="4522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Purple</a:t>
            </a:r>
            <a:r>
              <a:rPr b="1" lang="en-US" sz="700">
                <a:solidFill>
                  <a:srgbClr val="000E38"/>
                </a:solidFill>
                <a:latin typeface="Inter"/>
                <a:ea typeface="Inter"/>
                <a:cs typeface="Inter"/>
                <a:sym typeface="Inter"/>
              </a:rPr>
              <a:t> 10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#F3EDFF</a:t>
            </a:r>
            <a:endParaRPr sz="700">
              <a:solidFill>
                <a:srgbClr val="000E38"/>
              </a:solidFill>
              <a:latin typeface="Inter"/>
              <a:ea typeface="Inter"/>
              <a:cs typeface="Inter"/>
              <a:sym typeface="Inter"/>
            </a:endParaRPr>
          </a:p>
        </p:txBody>
      </p:sp>
      <p:sp>
        <p:nvSpPr>
          <p:cNvPr id="1083" name="Google Shape;1083;p81"/>
          <p:cNvSpPr/>
          <p:nvPr/>
        </p:nvSpPr>
        <p:spPr>
          <a:xfrm>
            <a:off x="6340338" y="2732138"/>
            <a:ext cx="1013700" cy="573000"/>
          </a:xfrm>
          <a:prstGeom prst="roundRect">
            <a:avLst>
              <a:gd fmla="val 0" name="adj"/>
            </a:avLst>
          </a:prstGeom>
          <a:solidFill>
            <a:srgbClr val="4589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84" name="Google Shape;1084;p81"/>
          <p:cNvSpPr txBox="1"/>
          <p:nvPr/>
        </p:nvSpPr>
        <p:spPr>
          <a:xfrm>
            <a:off x="6410551" y="2837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Blue </a:t>
            </a:r>
            <a:r>
              <a:rPr b="1" lang="en-US" sz="700">
                <a:solidFill>
                  <a:srgbClr val="000E38"/>
                </a:solidFill>
                <a:latin typeface="Inter"/>
                <a:ea typeface="Inter"/>
                <a:cs typeface="Inter"/>
                <a:sym typeface="Inter"/>
              </a:rPr>
              <a:t>80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#4589FF</a:t>
            </a:r>
            <a:endParaRPr sz="700">
              <a:solidFill>
                <a:srgbClr val="000E38"/>
              </a:solidFill>
              <a:latin typeface="Inter"/>
              <a:ea typeface="Inter"/>
              <a:cs typeface="Inter"/>
              <a:sym typeface="Inter"/>
            </a:endParaRPr>
          </a:p>
        </p:txBody>
      </p:sp>
      <p:sp>
        <p:nvSpPr>
          <p:cNvPr id="1085" name="Google Shape;1085;p81"/>
          <p:cNvSpPr/>
          <p:nvPr/>
        </p:nvSpPr>
        <p:spPr>
          <a:xfrm>
            <a:off x="6340338" y="3305138"/>
            <a:ext cx="1013700" cy="538800"/>
          </a:xfrm>
          <a:prstGeom prst="roundRect">
            <a:avLst>
              <a:gd fmla="val 0" name="adj"/>
            </a:avLst>
          </a:prstGeom>
          <a:solidFill>
            <a:srgbClr val="8AB5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86" name="Google Shape;1086;p81"/>
          <p:cNvSpPr txBox="1"/>
          <p:nvPr/>
        </p:nvSpPr>
        <p:spPr>
          <a:xfrm>
            <a:off x="6410551" y="34105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Blue</a:t>
            </a:r>
            <a:r>
              <a:rPr b="1" lang="en-US" sz="700">
                <a:solidFill>
                  <a:srgbClr val="000E38"/>
                </a:solidFill>
                <a:latin typeface="Inter"/>
                <a:ea typeface="Inter"/>
                <a:cs typeface="Inter"/>
                <a:sym typeface="Inter"/>
              </a:rPr>
              <a:t> 50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#8AB5FF</a:t>
            </a:r>
            <a:endParaRPr sz="700">
              <a:solidFill>
                <a:srgbClr val="000E38"/>
              </a:solidFill>
              <a:latin typeface="Inter"/>
              <a:ea typeface="Inter"/>
              <a:cs typeface="Inter"/>
              <a:sym typeface="Inter"/>
            </a:endParaRPr>
          </a:p>
        </p:txBody>
      </p:sp>
      <p:sp>
        <p:nvSpPr>
          <p:cNvPr id="1087" name="Google Shape;1087;p81"/>
          <p:cNvSpPr/>
          <p:nvPr/>
        </p:nvSpPr>
        <p:spPr>
          <a:xfrm>
            <a:off x="6340338" y="3843913"/>
            <a:ext cx="1013700" cy="573000"/>
          </a:xfrm>
          <a:prstGeom prst="roundRect">
            <a:avLst>
              <a:gd fmla="val 0" name="adj"/>
            </a:avLst>
          </a:prstGeom>
          <a:solidFill>
            <a:srgbClr val="B9D3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88" name="Google Shape;1088;p81"/>
          <p:cNvSpPr txBox="1"/>
          <p:nvPr/>
        </p:nvSpPr>
        <p:spPr>
          <a:xfrm>
            <a:off x="6410551" y="3949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Blue</a:t>
            </a:r>
            <a:r>
              <a:rPr b="1" lang="en-US" sz="700">
                <a:solidFill>
                  <a:srgbClr val="000E38"/>
                </a:solidFill>
                <a:latin typeface="Inter"/>
                <a:ea typeface="Inter"/>
                <a:cs typeface="Inter"/>
                <a:sym typeface="Inter"/>
              </a:rPr>
              <a:t> 30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#B9D3FF</a:t>
            </a:r>
            <a:endParaRPr sz="700">
              <a:solidFill>
                <a:srgbClr val="000E38"/>
              </a:solidFill>
              <a:latin typeface="Inter"/>
              <a:ea typeface="Inter"/>
              <a:cs typeface="Inter"/>
              <a:sym typeface="Inter"/>
            </a:endParaRPr>
          </a:p>
        </p:txBody>
      </p:sp>
      <p:sp>
        <p:nvSpPr>
          <p:cNvPr id="1089" name="Google Shape;1089;p81"/>
          <p:cNvSpPr/>
          <p:nvPr/>
        </p:nvSpPr>
        <p:spPr>
          <a:xfrm>
            <a:off x="6340338" y="4416938"/>
            <a:ext cx="1013700" cy="573000"/>
          </a:xfrm>
          <a:prstGeom prst="roundRect">
            <a:avLst>
              <a:gd fmla="val 0" name="adj"/>
            </a:avLst>
          </a:prstGeom>
          <a:solidFill>
            <a:srgbClr val="E8F0FF"/>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90" name="Google Shape;1090;p81"/>
          <p:cNvSpPr txBox="1"/>
          <p:nvPr/>
        </p:nvSpPr>
        <p:spPr>
          <a:xfrm>
            <a:off x="6410551" y="4522387"/>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Blue</a:t>
            </a:r>
            <a:r>
              <a:rPr b="1" lang="en-US" sz="700">
                <a:solidFill>
                  <a:srgbClr val="000E38"/>
                </a:solidFill>
                <a:latin typeface="Inter"/>
                <a:ea typeface="Inter"/>
                <a:cs typeface="Inter"/>
                <a:sym typeface="Inter"/>
              </a:rPr>
              <a:t> 10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#E8F0FF</a:t>
            </a:r>
            <a:endParaRPr sz="700">
              <a:solidFill>
                <a:srgbClr val="000E38"/>
              </a:solidFill>
              <a:latin typeface="Inter"/>
              <a:ea typeface="Inter"/>
              <a:cs typeface="Inter"/>
              <a:sym typeface="Inter"/>
            </a:endParaRPr>
          </a:p>
        </p:txBody>
      </p:sp>
      <p:sp>
        <p:nvSpPr>
          <p:cNvPr id="1091" name="Google Shape;1091;p81"/>
          <p:cNvSpPr/>
          <p:nvPr/>
        </p:nvSpPr>
        <p:spPr>
          <a:xfrm>
            <a:off x="7556613" y="3853925"/>
            <a:ext cx="1013700" cy="573000"/>
          </a:xfrm>
          <a:prstGeom prst="roundRect">
            <a:avLst>
              <a:gd fmla="val 0" name="adj"/>
            </a:avLst>
          </a:prstGeom>
          <a:solidFill>
            <a:srgbClr val="D9D9D9"/>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92" name="Google Shape;1092;p81"/>
          <p:cNvSpPr txBox="1"/>
          <p:nvPr/>
        </p:nvSpPr>
        <p:spPr>
          <a:xfrm>
            <a:off x="7626825" y="3959374"/>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000E38"/>
                </a:solidFill>
                <a:latin typeface="Inter"/>
                <a:ea typeface="Inter"/>
                <a:cs typeface="Inter"/>
                <a:sym typeface="Inter"/>
              </a:rPr>
              <a:t>Grey </a:t>
            </a:r>
            <a:r>
              <a:rPr b="1" lang="en-US" sz="700">
                <a:solidFill>
                  <a:srgbClr val="000E38"/>
                </a:solidFill>
                <a:latin typeface="Inter"/>
                <a:ea typeface="Inter"/>
                <a:cs typeface="Inter"/>
                <a:sym typeface="Inter"/>
              </a:rPr>
              <a:t>30</a:t>
            </a:r>
            <a:endParaRPr b="1" sz="7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000E38"/>
                </a:solidFill>
                <a:latin typeface="Inter SemiBold"/>
                <a:ea typeface="Inter SemiBold"/>
                <a:cs typeface="Inter SemiBold"/>
                <a:sym typeface="Inter SemiBold"/>
              </a:rPr>
              <a:t> </a:t>
            </a:r>
            <a:r>
              <a:rPr lang="en-US" sz="700">
                <a:solidFill>
                  <a:srgbClr val="000E38"/>
                </a:solidFill>
                <a:latin typeface="Inter"/>
                <a:ea typeface="Inter"/>
                <a:cs typeface="Inter"/>
                <a:sym typeface="Inter"/>
              </a:rPr>
              <a:t>#D9D9D9</a:t>
            </a:r>
            <a:endParaRPr sz="700">
              <a:solidFill>
                <a:srgbClr val="000E38"/>
              </a:solidFill>
              <a:latin typeface="Inter"/>
              <a:ea typeface="Inter"/>
              <a:cs typeface="Inter"/>
              <a:sym typeface="Inter"/>
            </a:endParaRPr>
          </a:p>
        </p:txBody>
      </p:sp>
      <p:sp>
        <p:nvSpPr>
          <p:cNvPr id="1093" name="Google Shape;1093;p81"/>
          <p:cNvSpPr/>
          <p:nvPr/>
        </p:nvSpPr>
        <p:spPr>
          <a:xfrm>
            <a:off x="7556613" y="4426925"/>
            <a:ext cx="1013700" cy="538800"/>
          </a:xfrm>
          <a:prstGeom prst="roundRect">
            <a:avLst>
              <a:gd fmla="val 0" name="adj"/>
            </a:avLst>
          </a:prstGeom>
          <a:solidFill>
            <a:srgbClr val="454551"/>
          </a:solidFill>
          <a:ln>
            <a:noFill/>
          </a:ln>
        </p:spPr>
        <p:txBody>
          <a:bodyPr anchorCtr="0" anchor="ctr" bIns="34300" lIns="34300" spcFirstLastPara="1" rIns="34300" wrap="square" tIns="34300">
            <a:noAutofit/>
          </a:bodyPr>
          <a:lstStyle/>
          <a:p>
            <a:pPr indent="0" lvl="0" marL="0" marR="0" rtl="0" algn="ctr">
              <a:lnSpc>
                <a:spcPct val="100000"/>
              </a:lnSpc>
              <a:spcBef>
                <a:spcPts val="0"/>
              </a:spcBef>
              <a:spcAft>
                <a:spcPts val="0"/>
              </a:spcAft>
              <a:buClr>
                <a:srgbClr val="000000"/>
              </a:buClr>
              <a:buSzPts val="600"/>
              <a:buFont typeface="Arial"/>
              <a:buNone/>
            </a:pPr>
            <a:r>
              <a:t/>
            </a:r>
            <a:endParaRPr b="0" i="0" sz="600" u="none" cap="none" strike="noStrike">
              <a:solidFill>
                <a:srgbClr val="000000"/>
              </a:solidFill>
              <a:latin typeface="Inter"/>
              <a:ea typeface="Inter"/>
              <a:cs typeface="Inter"/>
              <a:sym typeface="Inter"/>
            </a:endParaRPr>
          </a:p>
        </p:txBody>
      </p:sp>
      <p:sp>
        <p:nvSpPr>
          <p:cNvPr id="1094" name="Google Shape;1094;p81"/>
          <p:cNvSpPr txBox="1"/>
          <p:nvPr/>
        </p:nvSpPr>
        <p:spPr>
          <a:xfrm>
            <a:off x="7626825" y="4532374"/>
            <a:ext cx="943500" cy="396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700">
                <a:solidFill>
                  <a:srgbClr val="FFFFFF"/>
                </a:solidFill>
                <a:latin typeface="Inter"/>
                <a:ea typeface="Inter"/>
                <a:cs typeface="Inter"/>
                <a:sym typeface="Inter"/>
              </a:rPr>
              <a:t>Grey</a:t>
            </a:r>
            <a:r>
              <a:rPr b="1" lang="en-US" sz="700">
                <a:solidFill>
                  <a:srgbClr val="FFFFFF"/>
                </a:solidFill>
                <a:latin typeface="Inter"/>
                <a:ea typeface="Inter"/>
                <a:cs typeface="Inter"/>
                <a:sym typeface="Inter"/>
              </a:rPr>
              <a:t> 80</a:t>
            </a:r>
            <a:endParaRPr b="1" sz="700">
              <a:solidFill>
                <a:srgbClr val="FFFFFF"/>
              </a:solidFill>
              <a:latin typeface="Inter"/>
              <a:ea typeface="Inter"/>
              <a:cs typeface="Inter"/>
              <a:sym typeface="Inter"/>
            </a:endParaRPr>
          </a:p>
          <a:p>
            <a:pPr indent="0" lvl="0" marL="0" rtl="0" algn="l">
              <a:lnSpc>
                <a:spcPct val="115000"/>
              </a:lnSpc>
              <a:spcBef>
                <a:spcPts val="0"/>
              </a:spcBef>
              <a:spcAft>
                <a:spcPts val="0"/>
              </a:spcAft>
              <a:buNone/>
            </a:pPr>
            <a:r>
              <a:rPr lang="en-US" sz="700">
                <a:solidFill>
                  <a:srgbClr val="FFFFFF"/>
                </a:solidFill>
                <a:latin typeface="Inter SemiBold"/>
                <a:ea typeface="Inter SemiBold"/>
                <a:cs typeface="Inter SemiBold"/>
                <a:sym typeface="Inter SemiBold"/>
              </a:rPr>
              <a:t> </a:t>
            </a:r>
            <a:r>
              <a:rPr lang="en-US" sz="700">
                <a:solidFill>
                  <a:srgbClr val="FFFFFF"/>
                </a:solidFill>
                <a:latin typeface="Inter"/>
                <a:ea typeface="Inter"/>
                <a:cs typeface="Inter"/>
                <a:sym typeface="Inter"/>
              </a:rPr>
              <a:t>#454551</a:t>
            </a:r>
            <a:endParaRPr sz="700">
              <a:solidFill>
                <a:srgbClr val="FFFFFF"/>
              </a:solidFill>
              <a:latin typeface="Inter"/>
              <a:ea typeface="Inter"/>
              <a:cs typeface="Inter"/>
              <a:sym typeface="Inter"/>
            </a:endParaRPr>
          </a:p>
        </p:txBody>
      </p:sp>
      <p:sp>
        <p:nvSpPr>
          <p:cNvPr id="1095" name="Google Shape;1095;p81"/>
          <p:cNvSpPr txBox="1"/>
          <p:nvPr/>
        </p:nvSpPr>
        <p:spPr>
          <a:xfrm>
            <a:off x="2858938" y="263825"/>
            <a:ext cx="210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latin typeface="Inter"/>
                <a:ea typeface="Inter"/>
                <a:cs typeface="Inter"/>
                <a:sym typeface="Inter"/>
              </a:rPr>
              <a:t>Our primary palette</a:t>
            </a:r>
            <a:endParaRPr sz="1000">
              <a:solidFill>
                <a:schemeClr val="dk2"/>
              </a:solidFill>
              <a:latin typeface="Inter"/>
              <a:ea typeface="Inter"/>
              <a:cs typeface="Inter"/>
              <a:sym typeface="Inter"/>
            </a:endParaRPr>
          </a:p>
        </p:txBody>
      </p:sp>
      <p:sp>
        <p:nvSpPr>
          <p:cNvPr id="1096" name="Google Shape;1096;p81"/>
          <p:cNvSpPr txBox="1"/>
          <p:nvPr/>
        </p:nvSpPr>
        <p:spPr>
          <a:xfrm>
            <a:off x="5246888" y="263825"/>
            <a:ext cx="210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latin typeface="Inter"/>
                <a:ea typeface="Inter"/>
                <a:cs typeface="Inter"/>
                <a:sym typeface="Inter"/>
              </a:rPr>
              <a:t>Our accents</a:t>
            </a:r>
            <a:endParaRPr sz="1000">
              <a:solidFill>
                <a:schemeClr val="dk2"/>
              </a:solidFill>
              <a:latin typeface="Inter"/>
              <a:ea typeface="Inter"/>
              <a:cs typeface="Inter"/>
              <a:sym typeface="Inter"/>
            </a:endParaRPr>
          </a:p>
        </p:txBody>
      </p:sp>
      <p:sp>
        <p:nvSpPr>
          <p:cNvPr id="1097" name="Google Shape;1097;p81"/>
          <p:cNvSpPr txBox="1"/>
          <p:nvPr/>
        </p:nvSpPr>
        <p:spPr>
          <a:xfrm>
            <a:off x="7573438" y="263825"/>
            <a:ext cx="210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chemeClr val="dk2"/>
                </a:solidFill>
                <a:latin typeface="Inter"/>
                <a:ea typeface="Inter"/>
                <a:cs typeface="Inter"/>
                <a:sym typeface="Inter"/>
              </a:rPr>
              <a:t>Grey tones</a:t>
            </a:r>
            <a:endParaRPr sz="1000">
              <a:solidFill>
                <a:schemeClr val="dk2"/>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2"/>
          <p:cNvSpPr txBox="1"/>
          <p:nvPr/>
        </p:nvSpPr>
        <p:spPr>
          <a:xfrm>
            <a:off x="825309" y="934097"/>
            <a:ext cx="1962600" cy="2964600"/>
          </a:xfrm>
          <a:prstGeom prst="rect">
            <a:avLst/>
          </a:prstGeom>
          <a:noFill/>
          <a:ln>
            <a:noFill/>
          </a:ln>
        </p:spPr>
        <p:txBody>
          <a:bodyPr anchorCtr="0" anchor="t" bIns="19050" lIns="21425" spcFirstLastPara="1" rIns="19050" wrap="square" tIns="19050">
            <a:noAutofit/>
          </a:bodyPr>
          <a:lstStyle/>
          <a:p>
            <a:pPr indent="0" lvl="0" marL="0" rtl="0" algn="l">
              <a:lnSpc>
                <a:spcPct val="115000"/>
              </a:lnSpc>
              <a:spcBef>
                <a:spcPts val="0"/>
              </a:spcBef>
              <a:spcAft>
                <a:spcPts val="0"/>
              </a:spcAft>
              <a:buNone/>
            </a:pPr>
            <a:r>
              <a:rPr b="1" lang="en-US" sz="800">
                <a:solidFill>
                  <a:schemeClr val="dk2"/>
                </a:solidFill>
                <a:latin typeface="Inter"/>
                <a:ea typeface="Inter"/>
                <a:cs typeface="Inter"/>
                <a:sym typeface="Inter"/>
              </a:rPr>
              <a:t>Bitter</a:t>
            </a:r>
            <a:endParaRPr b="1" sz="8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Our supporting typeface is Bitter </a:t>
            </a:r>
            <a:br>
              <a:rPr lang="en-US" sz="900">
                <a:solidFill>
                  <a:schemeClr val="dk2"/>
                </a:solidFill>
                <a:latin typeface="Inter"/>
                <a:ea typeface="Inter"/>
                <a:cs typeface="Inter"/>
                <a:sym typeface="Inter"/>
              </a:rPr>
            </a:br>
            <a:r>
              <a:rPr lang="en-US" sz="900">
                <a:solidFill>
                  <a:schemeClr val="dk2"/>
                </a:solidFill>
                <a:latin typeface="Inter"/>
                <a:ea typeface="Inter"/>
                <a:cs typeface="Inter"/>
                <a:sym typeface="Inter"/>
              </a:rPr>
              <a:t>– a serif typeface which works as </a:t>
            </a:r>
            <a:br>
              <a:rPr lang="en-US" sz="900">
                <a:solidFill>
                  <a:schemeClr val="dk2"/>
                </a:solidFill>
                <a:latin typeface="Inter"/>
                <a:ea typeface="Inter"/>
                <a:cs typeface="Inter"/>
                <a:sym typeface="Inter"/>
              </a:rPr>
            </a:br>
            <a:r>
              <a:rPr lang="en-US" sz="900">
                <a:solidFill>
                  <a:schemeClr val="dk2"/>
                </a:solidFill>
                <a:latin typeface="Inter"/>
                <a:ea typeface="Inter"/>
                <a:cs typeface="Inter"/>
                <a:sym typeface="Inter"/>
              </a:rPr>
              <a:t>a partner to our primary typeface Inter.</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This serif typeface (Bitter) is used to set </a:t>
            </a:r>
            <a:r>
              <a:rPr b="1" lang="en-US" sz="900">
                <a:solidFill>
                  <a:schemeClr val="dk2"/>
                </a:solidFill>
                <a:latin typeface="Inter"/>
                <a:ea typeface="Inter"/>
                <a:cs typeface="Inter"/>
                <a:sym typeface="Inter"/>
              </a:rPr>
              <a:t>body copy</a:t>
            </a:r>
            <a:r>
              <a:rPr lang="en-US" sz="900">
                <a:solidFill>
                  <a:schemeClr val="dk2"/>
                </a:solidFill>
                <a:latin typeface="Inter"/>
                <a:ea typeface="Inter"/>
                <a:cs typeface="Inter"/>
                <a:sym typeface="Inter"/>
              </a:rPr>
              <a:t> and </a:t>
            </a:r>
            <a:r>
              <a:rPr b="1" lang="en-US" sz="900">
                <a:solidFill>
                  <a:schemeClr val="dk2"/>
                </a:solidFill>
                <a:latin typeface="Inter"/>
                <a:ea typeface="Inter"/>
                <a:cs typeface="Inter"/>
                <a:sym typeface="Inter"/>
              </a:rPr>
              <a:t>pull-quotes,</a:t>
            </a:r>
            <a:r>
              <a:rPr lang="en-US" sz="900">
                <a:solidFill>
                  <a:schemeClr val="dk2"/>
                </a:solidFill>
                <a:latin typeface="Inter"/>
                <a:ea typeface="Inter"/>
                <a:cs typeface="Inter"/>
                <a:sym typeface="Inter"/>
              </a:rPr>
              <a:t> </a:t>
            </a:r>
            <a:r>
              <a:rPr b="1" lang="en-US" sz="900">
                <a:solidFill>
                  <a:schemeClr val="dk2"/>
                </a:solidFill>
                <a:latin typeface="Inter"/>
                <a:ea typeface="Inter"/>
                <a:cs typeface="Inter"/>
                <a:sym typeface="Inter"/>
              </a:rPr>
              <a:t>adding texture and character</a:t>
            </a:r>
            <a:r>
              <a:rPr lang="en-US" sz="900">
                <a:solidFill>
                  <a:schemeClr val="dk2"/>
                </a:solidFill>
                <a:latin typeface="Inter"/>
                <a:ea typeface="Inter"/>
                <a:cs typeface="Inter"/>
                <a:sym typeface="Inter"/>
              </a:rPr>
              <a:t> to our communications.</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We use a limited number of weights in application — driving for contrast through size and layout.</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800">
              <a:latin typeface="Inter"/>
              <a:ea typeface="Inter"/>
              <a:cs typeface="Inter"/>
              <a:sym typeface="Inter"/>
            </a:endParaRPr>
          </a:p>
          <a:p>
            <a:pPr indent="0" lvl="0" marL="0" rtl="0" algn="l">
              <a:lnSpc>
                <a:spcPct val="115000"/>
              </a:lnSpc>
              <a:spcBef>
                <a:spcPts val="0"/>
              </a:spcBef>
              <a:spcAft>
                <a:spcPts val="0"/>
              </a:spcAft>
              <a:buNone/>
            </a:pPr>
            <a:r>
              <a:t/>
            </a:r>
            <a:endParaRPr sz="800">
              <a:latin typeface="Inter"/>
              <a:ea typeface="Inter"/>
              <a:cs typeface="Inter"/>
              <a:sym typeface="Inter"/>
            </a:endParaRPr>
          </a:p>
        </p:txBody>
      </p:sp>
      <p:sp>
        <p:nvSpPr>
          <p:cNvPr id="1103" name="Google Shape;1103;p82"/>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solidFill>
                  <a:schemeClr val="dk1"/>
                </a:solidFill>
              </a:rPr>
              <a:t>Typography</a:t>
            </a:r>
            <a:r>
              <a:rPr lang="en-US">
                <a:solidFill>
                  <a:schemeClr val="accent1"/>
                </a:solidFill>
              </a:rPr>
              <a:t>_</a:t>
            </a:r>
            <a:endParaRPr>
              <a:solidFill>
                <a:schemeClr val="dk1"/>
              </a:solidFill>
            </a:endParaRPr>
          </a:p>
        </p:txBody>
      </p:sp>
      <p:sp>
        <p:nvSpPr>
          <p:cNvPr id="1104" name="Google Shape;1104;p82"/>
          <p:cNvSpPr txBox="1"/>
          <p:nvPr/>
        </p:nvSpPr>
        <p:spPr>
          <a:xfrm>
            <a:off x="6988884" y="1484428"/>
            <a:ext cx="1962600" cy="2924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800">
                <a:solidFill>
                  <a:srgbClr val="000E38"/>
                </a:solidFill>
                <a:latin typeface="Bitter Light"/>
                <a:ea typeface="Bitter Light"/>
                <a:cs typeface="Bitter Light"/>
                <a:sym typeface="Bitter Light"/>
              </a:rPr>
              <a:t>Light</a:t>
            </a:r>
            <a:endParaRPr sz="1800">
              <a:solidFill>
                <a:srgbClr val="000E38"/>
              </a:solidFill>
              <a:latin typeface="Bitter Light"/>
              <a:ea typeface="Bitter Light"/>
              <a:cs typeface="Bitter Light"/>
              <a:sym typeface="Bitter Light"/>
            </a:endParaRPr>
          </a:p>
          <a:p>
            <a:pPr indent="0" lvl="0" marL="0" rtl="0" algn="l">
              <a:lnSpc>
                <a:spcPct val="115000"/>
              </a:lnSpc>
              <a:spcBef>
                <a:spcPts val="0"/>
              </a:spcBef>
              <a:spcAft>
                <a:spcPts val="0"/>
              </a:spcAft>
              <a:buNone/>
            </a:pPr>
            <a:r>
              <a:rPr lang="en-US" sz="1800">
                <a:solidFill>
                  <a:srgbClr val="000E38"/>
                </a:solidFill>
                <a:latin typeface="Bitter"/>
                <a:ea typeface="Bitter"/>
                <a:cs typeface="Bitter"/>
                <a:sym typeface="Bitter"/>
              </a:rPr>
              <a:t>Normal / Regular</a:t>
            </a:r>
            <a:endParaRPr sz="1800">
              <a:solidFill>
                <a:srgbClr val="000E38"/>
              </a:solidFill>
              <a:latin typeface="Bitter"/>
              <a:ea typeface="Bitter"/>
              <a:cs typeface="Bitter"/>
              <a:sym typeface="Bitter"/>
            </a:endParaRPr>
          </a:p>
          <a:p>
            <a:pPr indent="0" lvl="0" marL="0" rtl="0" algn="l">
              <a:lnSpc>
                <a:spcPct val="115000"/>
              </a:lnSpc>
              <a:spcBef>
                <a:spcPts val="0"/>
              </a:spcBef>
              <a:spcAft>
                <a:spcPts val="0"/>
              </a:spcAft>
              <a:buNone/>
            </a:pPr>
            <a:r>
              <a:rPr b="1" lang="en-US" sz="1800">
                <a:solidFill>
                  <a:srgbClr val="000E38"/>
                </a:solidFill>
                <a:latin typeface="Bitter"/>
                <a:ea typeface="Bitter"/>
                <a:cs typeface="Bitter"/>
                <a:sym typeface="Bitter"/>
              </a:rPr>
              <a:t>Bold</a:t>
            </a:r>
            <a:endParaRPr b="1" sz="1800">
              <a:solidFill>
                <a:srgbClr val="000E38"/>
              </a:solidFill>
              <a:latin typeface="Bitter"/>
              <a:ea typeface="Bitter"/>
              <a:cs typeface="Bitter"/>
              <a:sym typeface="Bitter"/>
            </a:endParaRPr>
          </a:p>
          <a:p>
            <a:pPr indent="0" lvl="0" marL="0" rtl="0" algn="l">
              <a:lnSpc>
                <a:spcPct val="115000"/>
              </a:lnSpc>
              <a:spcBef>
                <a:spcPts val="0"/>
              </a:spcBef>
              <a:spcAft>
                <a:spcPts val="0"/>
              </a:spcAft>
              <a:buNone/>
            </a:pPr>
            <a:r>
              <a:rPr lang="en-US" sz="1800">
                <a:solidFill>
                  <a:srgbClr val="000E38"/>
                </a:solidFill>
                <a:latin typeface="Bitter ExtraBold"/>
                <a:ea typeface="Bitter ExtraBold"/>
                <a:cs typeface="Bitter ExtraBold"/>
                <a:sym typeface="Bitter ExtraBold"/>
              </a:rPr>
              <a:t>Extra Bold</a:t>
            </a:r>
            <a:endParaRPr sz="1800">
              <a:solidFill>
                <a:srgbClr val="000E38"/>
              </a:solidFill>
              <a:latin typeface="Bitter Black"/>
              <a:ea typeface="Bitter Black"/>
              <a:cs typeface="Bitter Black"/>
              <a:sym typeface="Bitter Black"/>
            </a:endParaRPr>
          </a:p>
        </p:txBody>
      </p:sp>
      <p:sp>
        <p:nvSpPr>
          <p:cNvPr id="1105" name="Google Shape;1105;p82"/>
          <p:cNvSpPr txBox="1"/>
          <p:nvPr/>
        </p:nvSpPr>
        <p:spPr>
          <a:xfrm>
            <a:off x="3563850" y="1484428"/>
            <a:ext cx="2825400" cy="3073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400">
                <a:solidFill>
                  <a:srgbClr val="000E38"/>
                </a:solidFill>
                <a:latin typeface="Bitter"/>
                <a:ea typeface="Bitter"/>
                <a:cs typeface="Bitter"/>
                <a:sym typeface="Bitter"/>
              </a:rPr>
              <a:t>We empower organisations through insight, imagination and expertly engineered solutions for enduring business impact.</a:t>
            </a:r>
            <a:endParaRPr sz="1400">
              <a:solidFill>
                <a:srgbClr val="000E38"/>
              </a:solidFill>
              <a:latin typeface="Bitter"/>
              <a:ea typeface="Bitter"/>
              <a:cs typeface="Bitter"/>
              <a:sym typeface="Bitter"/>
            </a:endParaRPr>
          </a:p>
          <a:p>
            <a:pPr indent="0" lvl="0" marL="0" rtl="0" algn="l">
              <a:lnSpc>
                <a:spcPct val="100000"/>
              </a:lnSpc>
              <a:spcBef>
                <a:spcPts val="0"/>
              </a:spcBef>
              <a:spcAft>
                <a:spcPts val="0"/>
              </a:spcAft>
              <a:buNone/>
            </a:pPr>
            <a:r>
              <a:t/>
            </a:r>
            <a:endParaRPr sz="1400">
              <a:solidFill>
                <a:srgbClr val="000E38"/>
              </a:solidFill>
              <a:latin typeface="Bitter"/>
              <a:ea typeface="Bitter"/>
              <a:cs typeface="Bitter"/>
              <a:sym typeface="Bitter"/>
            </a:endParaRPr>
          </a:p>
          <a:p>
            <a:pPr indent="0" lvl="0" marL="0" rtl="0" algn="l">
              <a:lnSpc>
                <a:spcPct val="100000"/>
              </a:lnSpc>
              <a:spcBef>
                <a:spcPts val="0"/>
              </a:spcBef>
              <a:spcAft>
                <a:spcPts val="0"/>
              </a:spcAft>
              <a:buNone/>
            </a:pPr>
            <a:r>
              <a:rPr lang="en-US" sz="1400">
                <a:solidFill>
                  <a:srgbClr val="000E38"/>
                </a:solidFill>
                <a:latin typeface="Bitter"/>
                <a:ea typeface="Bitter"/>
                <a:cs typeface="Bitter"/>
                <a:sym typeface="Bitter"/>
              </a:rPr>
              <a:t>We craft enterprise software solutions that deliver sustained value for your business, your customers and your future.</a:t>
            </a:r>
            <a:endParaRPr sz="1400">
              <a:solidFill>
                <a:srgbClr val="000E38"/>
              </a:solidFill>
              <a:latin typeface="Bitter"/>
              <a:ea typeface="Bitter"/>
              <a:cs typeface="Bitter"/>
              <a:sym typeface="Bitter"/>
            </a:endParaRPr>
          </a:p>
        </p:txBody>
      </p:sp>
      <p:sp>
        <p:nvSpPr>
          <p:cNvPr id="1106" name="Google Shape;1106;p82"/>
          <p:cNvSpPr txBox="1"/>
          <p:nvPr/>
        </p:nvSpPr>
        <p:spPr>
          <a:xfrm>
            <a:off x="3563850" y="934098"/>
            <a:ext cx="1277700" cy="144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400"/>
              </a:spcAft>
              <a:buNone/>
            </a:pPr>
            <a:r>
              <a:rPr b="1" lang="en-US" sz="800">
                <a:solidFill>
                  <a:schemeClr val="accent3"/>
                </a:solidFill>
                <a:latin typeface="Inter"/>
                <a:ea typeface="Inter"/>
                <a:cs typeface="Inter"/>
                <a:sym typeface="Inter"/>
              </a:rPr>
              <a:t>Bitter</a:t>
            </a:r>
            <a:endParaRPr b="1" sz="800">
              <a:solidFill>
                <a:schemeClr val="accent3"/>
              </a:solidFill>
              <a:latin typeface="Inter"/>
              <a:ea typeface="Inter"/>
              <a:cs typeface="Inter"/>
              <a:sym typeface="Inter"/>
            </a:endParaRPr>
          </a:p>
        </p:txBody>
      </p:sp>
      <p:sp>
        <p:nvSpPr>
          <p:cNvPr id="1107" name="Google Shape;1107;p82"/>
          <p:cNvSpPr txBox="1"/>
          <p:nvPr/>
        </p:nvSpPr>
        <p:spPr>
          <a:xfrm>
            <a:off x="6988884" y="934098"/>
            <a:ext cx="1277700" cy="144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400"/>
              </a:spcAft>
              <a:buNone/>
            </a:pPr>
            <a:r>
              <a:rPr b="1" lang="en-US" sz="800">
                <a:solidFill>
                  <a:schemeClr val="accent3"/>
                </a:solidFill>
                <a:latin typeface="Inter"/>
                <a:ea typeface="Inter"/>
                <a:cs typeface="Inter"/>
                <a:sym typeface="Inter"/>
              </a:rPr>
              <a:t>Bitter </a:t>
            </a:r>
            <a:r>
              <a:rPr b="1" lang="en-US" sz="800">
                <a:solidFill>
                  <a:schemeClr val="accent3"/>
                </a:solidFill>
                <a:latin typeface="Inter"/>
                <a:ea typeface="Inter"/>
                <a:cs typeface="Inter"/>
                <a:sym typeface="Inter"/>
              </a:rPr>
              <a:t>Weights</a:t>
            </a:r>
            <a:endParaRPr b="1" sz="800">
              <a:solidFill>
                <a:schemeClr val="accent3"/>
              </a:solidFill>
              <a:latin typeface="Inter"/>
              <a:ea typeface="Inter"/>
              <a:cs typeface="Inter"/>
              <a:sym typeface="Inter"/>
            </a:endParaRPr>
          </a:p>
        </p:txBody>
      </p:sp>
      <p:sp>
        <p:nvSpPr>
          <p:cNvPr id="1108" name="Google Shape;1108;p82"/>
          <p:cNvSpPr txBox="1"/>
          <p:nvPr/>
        </p:nvSpPr>
        <p:spPr>
          <a:xfrm>
            <a:off x="827522" y="3724978"/>
            <a:ext cx="1962600" cy="465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800">
                <a:solidFill>
                  <a:schemeClr val="dk1"/>
                </a:solidFill>
                <a:latin typeface="Inter Light"/>
                <a:ea typeface="Inter Light"/>
                <a:cs typeface="Inter Light"/>
                <a:sym typeface="Inter Light"/>
              </a:rPr>
              <a:t>This typeface is open source and </a:t>
            </a:r>
            <a:br>
              <a:rPr lang="en-US" sz="800">
                <a:solidFill>
                  <a:schemeClr val="dk1"/>
                </a:solidFill>
                <a:latin typeface="Inter Light"/>
                <a:ea typeface="Inter Light"/>
                <a:cs typeface="Inter Light"/>
                <a:sym typeface="Inter Light"/>
              </a:rPr>
            </a:br>
            <a:r>
              <a:rPr lang="en-US" sz="800">
                <a:solidFill>
                  <a:schemeClr val="dk1"/>
                </a:solidFill>
                <a:latin typeface="Inter Light"/>
                <a:ea typeface="Inter Light"/>
                <a:cs typeface="Inter Light"/>
                <a:sym typeface="Inter Light"/>
              </a:rPr>
              <a:t>can be downloaded for use when the new brand templates are released (Jan 2024).</a:t>
            </a:r>
            <a:endParaRPr sz="800">
              <a:solidFill>
                <a:schemeClr val="dk2"/>
              </a:solidFill>
              <a:latin typeface="Inter Light"/>
              <a:ea typeface="Inter Light"/>
              <a:cs typeface="Inter Light"/>
              <a:sym typeface="Inter Light"/>
            </a:endParaRPr>
          </a:p>
        </p:txBody>
      </p:sp>
      <p:sp>
        <p:nvSpPr>
          <p:cNvPr id="1109" name="Google Shape;1109;p82"/>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83"/>
          <p:cNvSpPr txBox="1"/>
          <p:nvPr/>
        </p:nvSpPr>
        <p:spPr>
          <a:xfrm>
            <a:off x="827484" y="934097"/>
            <a:ext cx="1962600" cy="32568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0"/>
              </a:spcBef>
              <a:spcAft>
                <a:spcPts val="0"/>
              </a:spcAft>
              <a:buNone/>
            </a:pPr>
            <a:r>
              <a:rPr b="1" lang="en-US" sz="900">
                <a:solidFill>
                  <a:schemeClr val="dk2"/>
                </a:solidFill>
                <a:latin typeface="Inter"/>
                <a:ea typeface="Inter"/>
                <a:cs typeface="Inter"/>
                <a:sym typeface="Inter"/>
              </a:rPr>
              <a:t>Inter</a:t>
            </a:r>
            <a:endParaRPr b="1"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Our primary typeface for communications is Inter — a variable font family carefully crafted &amp; designed for computer screens. It features a tall x-height to aid in readability of mixed-case and lower-case text. </a:t>
            </a:r>
            <a:br>
              <a:rPr lang="en-US" sz="900">
                <a:solidFill>
                  <a:schemeClr val="dk2"/>
                </a:solidFill>
                <a:latin typeface="Inter"/>
                <a:ea typeface="Inter"/>
                <a:cs typeface="Inter"/>
                <a:sym typeface="Inter"/>
              </a:rPr>
            </a:br>
            <a:br>
              <a:rPr lang="en-US" sz="900">
                <a:solidFill>
                  <a:schemeClr val="dk2"/>
                </a:solidFill>
                <a:latin typeface="Inter"/>
                <a:ea typeface="Inter"/>
                <a:cs typeface="Inter"/>
                <a:sym typeface="Inter"/>
              </a:rPr>
            </a:br>
            <a:r>
              <a:rPr lang="en-US" sz="900">
                <a:solidFill>
                  <a:schemeClr val="dk2"/>
                </a:solidFill>
                <a:latin typeface="Inter"/>
                <a:ea typeface="Inter"/>
                <a:cs typeface="Inter"/>
                <a:sym typeface="Inter"/>
              </a:rPr>
              <a:t>Inter is used for all headings. It can also be used for body copy, and technical information.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Small captions are set in Inter </a:t>
            </a:r>
            <a:br>
              <a:rPr lang="en-US" sz="900">
                <a:solidFill>
                  <a:schemeClr val="dk2"/>
                </a:solidFill>
                <a:latin typeface="Inter"/>
                <a:ea typeface="Inter"/>
                <a:cs typeface="Inter"/>
                <a:sym typeface="Inter"/>
              </a:rPr>
            </a:br>
            <a:r>
              <a:rPr lang="en-US" sz="900">
                <a:solidFill>
                  <a:schemeClr val="dk2"/>
                </a:solidFill>
                <a:latin typeface="Inter"/>
                <a:ea typeface="Inter"/>
                <a:cs typeface="Inter"/>
                <a:sym typeface="Inter"/>
              </a:rPr>
              <a:t>to ensure </a:t>
            </a:r>
            <a:r>
              <a:rPr lang="en-US" sz="900">
                <a:solidFill>
                  <a:schemeClr val="dk2"/>
                </a:solidFill>
                <a:latin typeface="Inter"/>
                <a:ea typeface="Inter"/>
                <a:cs typeface="Inter"/>
                <a:sym typeface="Inter"/>
              </a:rPr>
              <a:t>legibility</a:t>
            </a:r>
            <a:r>
              <a:rPr lang="en-US" sz="900">
                <a:solidFill>
                  <a:schemeClr val="dk2"/>
                </a:solidFill>
                <a:latin typeface="Inter"/>
                <a:ea typeface="Inter"/>
                <a:cs typeface="Inter"/>
                <a:sym typeface="Inter"/>
              </a:rPr>
              <a:t>.</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1"/>
                </a:solidFill>
                <a:latin typeface="Inter"/>
                <a:ea typeface="Inter"/>
                <a:cs typeface="Inter"/>
                <a:sym typeface="Inter"/>
              </a:rPr>
              <a:t>We use a limited number of weights in application — driving for contrast through size and layout.</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t/>
            </a:r>
            <a:endParaRPr sz="900">
              <a:solidFill>
                <a:schemeClr val="dk2"/>
              </a:solidFill>
              <a:latin typeface="Inter"/>
              <a:ea typeface="Inter"/>
              <a:cs typeface="Inter"/>
              <a:sym typeface="Inter"/>
            </a:endParaRPr>
          </a:p>
        </p:txBody>
      </p:sp>
      <p:sp>
        <p:nvSpPr>
          <p:cNvPr id="1115" name="Google Shape;1115;p83"/>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t>T</a:t>
            </a:r>
            <a:r>
              <a:rPr lang="en-US"/>
              <a:t>ypography</a:t>
            </a:r>
            <a:r>
              <a:rPr lang="en-US">
                <a:solidFill>
                  <a:schemeClr val="accent1"/>
                </a:solidFill>
              </a:rPr>
              <a:t>_</a:t>
            </a:r>
            <a:endParaRPr sz="1400"/>
          </a:p>
        </p:txBody>
      </p:sp>
      <p:sp>
        <p:nvSpPr>
          <p:cNvPr id="1116" name="Google Shape;1116;p83"/>
          <p:cNvSpPr txBox="1"/>
          <p:nvPr/>
        </p:nvSpPr>
        <p:spPr>
          <a:xfrm>
            <a:off x="6990600" y="1484426"/>
            <a:ext cx="1962600" cy="2706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1800">
                <a:solidFill>
                  <a:srgbClr val="000E38"/>
                </a:solidFill>
                <a:latin typeface="Inter Light"/>
                <a:ea typeface="Inter Light"/>
                <a:cs typeface="Inter Light"/>
                <a:sym typeface="Inter Light"/>
              </a:rPr>
              <a:t>Light</a:t>
            </a:r>
            <a:endParaRPr sz="1800">
              <a:solidFill>
                <a:srgbClr val="000E38"/>
              </a:solidFill>
              <a:latin typeface="Inter Light"/>
              <a:ea typeface="Inter Light"/>
              <a:cs typeface="Inter Light"/>
              <a:sym typeface="Inter Light"/>
            </a:endParaRPr>
          </a:p>
          <a:p>
            <a:pPr indent="0" lvl="0" marL="0" rtl="0" algn="l">
              <a:lnSpc>
                <a:spcPct val="115000"/>
              </a:lnSpc>
              <a:spcBef>
                <a:spcPts val="0"/>
              </a:spcBef>
              <a:spcAft>
                <a:spcPts val="0"/>
              </a:spcAft>
              <a:buNone/>
            </a:pPr>
            <a:r>
              <a:rPr lang="en-US" sz="1800">
                <a:solidFill>
                  <a:srgbClr val="000E38"/>
                </a:solidFill>
                <a:latin typeface="Inter"/>
                <a:ea typeface="Inter"/>
                <a:cs typeface="Inter"/>
                <a:sym typeface="Inter"/>
              </a:rPr>
              <a:t>Normal / Regular</a:t>
            </a:r>
            <a:endParaRPr sz="18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b="1" lang="en-US" sz="1800">
                <a:solidFill>
                  <a:srgbClr val="000E38"/>
                </a:solidFill>
                <a:latin typeface="Inter"/>
                <a:ea typeface="Inter"/>
                <a:cs typeface="Inter"/>
                <a:sym typeface="Inter"/>
              </a:rPr>
              <a:t>Bold</a:t>
            </a:r>
            <a:endParaRPr b="1" sz="1800">
              <a:solidFill>
                <a:srgbClr val="000E38"/>
              </a:solidFill>
              <a:latin typeface="Inter"/>
              <a:ea typeface="Inter"/>
              <a:cs typeface="Inter"/>
              <a:sym typeface="Inter"/>
            </a:endParaRPr>
          </a:p>
          <a:p>
            <a:pPr indent="0" lvl="0" marL="0" rtl="0" algn="l">
              <a:lnSpc>
                <a:spcPct val="115000"/>
              </a:lnSpc>
              <a:spcBef>
                <a:spcPts val="0"/>
              </a:spcBef>
              <a:spcAft>
                <a:spcPts val="0"/>
              </a:spcAft>
              <a:buNone/>
            </a:pPr>
            <a:r>
              <a:rPr lang="en-US" sz="1800">
                <a:solidFill>
                  <a:srgbClr val="000E38"/>
                </a:solidFill>
                <a:latin typeface="Inter Black"/>
                <a:ea typeface="Inter Black"/>
                <a:cs typeface="Inter Black"/>
                <a:sym typeface="Inter Black"/>
              </a:rPr>
              <a:t>Black</a:t>
            </a:r>
            <a:endParaRPr sz="1800">
              <a:solidFill>
                <a:srgbClr val="000E38"/>
              </a:solidFill>
              <a:latin typeface="Inter Black"/>
              <a:ea typeface="Inter Black"/>
              <a:cs typeface="Inter Black"/>
              <a:sym typeface="Inter Black"/>
            </a:endParaRPr>
          </a:p>
        </p:txBody>
      </p:sp>
      <p:sp>
        <p:nvSpPr>
          <p:cNvPr id="1117" name="Google Shape;1117;p83"/>
          <p:cNvSpPr txBox="1"/>
          <p:nvPr/>
        </p:nvSpPr>
        <p:spPr>
          <a:xfrm>
            <a:off x="3563850" y="1396088"/>
            <a:ext cx="2785500" cy="1917000"/>
          </a:xfrm>
          <a:prstGeom prst="rect">
            <a:avLst/>
          </a:prstGeom>
          <a:noFill/>
          <a:ln>
            <a:noFill/>
          </a:ln>
        </p:spPr>
        <p:txBody>
          <a:bodyPr anchorCtr="0" anchor="t" bIns="0" lIns="0" spcFirstLastPara="1" rIns="0" wrap="square" tIns="0">
            <a:noAutofit/>
          </a:bodyPr>
          <a:lstStyle/>
          <a:p>
            <a:pPr indent="0" lvl="0" marL="0" rtl="0" algn="l">
              <a:lnSpc>
                <a:spcPct val="95000"/>
              </a:lnSpc>
              <a:spcBef>
                <a:spcPts val="0"/>
              </a:spcBef>
              <a:spcAft>
                <a:spcPts val="0"/>
              </a:spcAft>
              <a:buNone/>
            </a:pPr>
            <a:r>
              <a:rPr lang="en-US" sz="4500">
                <a:solidFill>
                  <a:srgbClr val="000E38"/>
                </a:solidFill>
                <a:latin typeface="Inter"/>
                <a:ea typeface="Inter"/>
                <a:cs typeface="Inter"/>
                <a:sym typeface="Inter"/>
              </a:rPr>
              <a:t>Building</a:t>
            </a:r>
            <a:endParaRPr sz="4500">
              <a:solidFill>
                <a:srgbClr val="000E38"/>
              </a:solidFill>
              <a:latin typeface="Inter"/>
              <a:ea typeface="Inter"/>
              <a:cs typeface="Inter"/>
              <a:sym typeface="Inter"/>
            </a:endParaRPr>
          </a:p>
          <a:p>
            <a:pPr indent="0" lvl="0" marL="0" rtl="0" algn="l">
              <a:lnSpc>
                <a:spcPct val="95000"/>
              </a:lnSpc>
              <a:spcBef>
                <a:spcPts val="0"/>
              </a:spcBef>
              <a:spcAft>
                <a:spcPts val="0"/>
              </a:spcAft>
              <a:buNone/>
            </a:pPr>
            <a:r>
              <a:rPr lang="en-US" sz="4500">
                <a:solidFill>
                  <a:srgbClr val="000E38"/>
                </a:solidFill>
                <a:latin typeface="Inter"/>
                <a:ea typeface="Inter"/>
                <a:cs typeface="Inter"/>
                <a:sym typeface="Inter"/>
              </a:rPr>
              <a:t>enduring</a:t>
            </a:r>
            <a:endParaRPr sz="4500">
              <a:solidFill>
                <a:srgbClr val="000E38"/>
              </a:solidFill>
              <a:latin typeface="Inter"/>
              <a:ea typeface="Inter"/>
              <a:cs typeface="Inter"/>
              <a:sym typeface="Inter"/>
            </a:endParaRPr>
          </a:p>
          <a:p>
            <a:pPr indent="0" lvl="0" marL="0" rtl="0" algn="l">
              <a:lnSpc>
                <a:spcPct val="95000"/>
              </a:lnSpc>
              <a:spcBef>
                <a:spcPts val="0"/>
              </a:spcBef>
              <a:spcAft>
                <a:spcPts val="0"/>
              </a:spcAft>
              <a:buNone/>
            </a:pPr>
            <a:r>
              <a:rPr lang="en-US" sz="4500">
                <a:solidFill>
                  <a:srgbClr val="000E38"/>
                </a:solidFill>
                <a:latin typeface="Inter"/>
                <a:ea typeface="Inter"/>
                <a:cs typeface="Inter"/>
                <a:sym typeface="Inter"/>
              </a:rPr>
              <a:t>impact</a:t>
            </a:r>
            <a:r>
              <a:rPr lang="en-US" sz="4500">
                <a:solidFill>
                  <a:schemeClr val="accent1"/>
                </a:solidFill>
                <a:latin typeface="Inter"/>
                <a:ea typeface="Inter"/>
                <a:cs typeface="Inter"/>
                <a:sym typeface="Inter"/>
              </a:rPr>
              <a:t>_</a:t>
            </a:r>
            <a:endParaRPr sz="4500">
              <a:solidFill>
                <a:schemeClr val="accent1"/>
              </a:solidFill>
              <a:latin typeface="Inter"/>
              <a:ea typeface="Inter"/>
              <a:cs typeface="Inter"/>
              <a:sym typeface="Inter"/>
            </a:endParaRPr>
          </a:p>
        </p:txBody>
      </p:sp>
      <p:sp>
        <p:nvSpPr>
          <p:cNvPr id="1118" name="Google Shape;1118;p83"/>
          <p:cNvSpPr txBox="1"/>
          <p:nvPr/>
        </p:nvSpPr>
        <p:spPr>
          <a:xfrm>
            <a:off x="3600450" y="934098"/>
            <a:ext cx="1277700" cy="144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400"/>
              </a:spcAft>
              <a:buNone/>
            </a:pPr>
            <a:r>
              <a:rPr b="1" lang="en-US" sz="800">
                <a:solidFill>
                  <a:schemeClr val="accent3"/>
                </a:solidFill>
                <a:latin typeface="Inter"/>
                <a:ea typeface="Inter"/>
                <a:cs typeface="Inter"/>
                <a:sym typeface="Inter"/>
              </a:rPr>
              <a:t>Inter</a:t>
            </a:r>
            <a:endParaRPr b="1" sz="800">
              <a:solidFill>
                <a:schemeClr val="accent3"/>
              </a:solidFill>
              <a:latin typeface="Inter"/>
              <a:ea typeface="Inter"/>
              <a:cs typeface="Inter"/>
              <a:sym typeface="Inter"/>
            </a:endParaRPr>
          </a:p>
        </p:txBody>
      </p:sp>
      <p:sp>
        <p:nvSpPr>
          <p:cNvPr id="1119" name="Google Shape;1119;p83"/>
          <p:cNvSpPr txBox="1"/>
          <p:nvPr/>
        </p:nvSpPr>
        <p:spPr>
          <a:xfrm>
            <a:off x="6990600" y="934098"/>
            <a:ext cx="1277700" cy="144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400"/>
              </a:spcAft>
              <a:buNone/>
            </a:pPr>
            <a:r>
              <a:rPr b="1" lang="en-US" sz="800">
                <a:solidFill>
                  <a:schemeClr val="accent3"/>
                </a:solidFill>
                <a:latin typeface="Inter"/>
                <a:ea typeface="Inter"/>
                <a:cs typeface="Inter"/>
                <a:sym typeface="Inter"/>
              </a:rPr>
              <a:t>Inter Weights</a:t>
            </a:r>
            <a:endParaRPr b="1" sz="800">
              <a:solidFill>
                <a:schemeClr val="accent3"/>
              </a:solidFill>
              <a:latin typeface="Inter"/>
              <a:ea typeface="Inter"/>
              <a:cs typeface="Inter"/>
              <a:sym typeface="Inter"/>
            </a:endParaRPr>
          </a:p>
        </p:txBody>
      </p:sp>
      <p:sp>
        <p:nvSpPr>
          <p:cNvPr id="1120" name="Google Shape;1120;p83"/>
          <p:cNvSpPr txBox="1"/>
          <p:nvPr/>
        </p:nvSpPr>
        <p:spPr>
          <a:xfrm>
            <a:off x="827522" y="4289903"/>
            <a:ext cx="1962600" cy="465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sz="800">
                <a:solidFill>
                  <a:schemeClr val="dk1"/>
                </a:solidFill>
                <a:latin typeface="Inter Light"/>
                <a:ea typeface="Inter Light"/>
                <a:cs typeface="Inter Light"/>
                <a:sym typeface="Inter Light"/>
              </a:rPr>
              <a:t>This typeface is open source and </a:t>
            </a:r>
            <a:br>
              <a:rPr lang="en-US" sz="800">
                <a:solidFill>
                  <a:schemeClr val="dk1"/>
                </a:solidFill>
                <a:latin typeface="Inter Light"/>
                <a:ea typeface="Inter Light"/>
                <a:cs typeface="Inter Light"/>
                <a:sym typeface="Inter Light"/>
              </a:rPr>
            </a:br>
            <a:r>
              <a:rPr lang="en-US" sz="800">
                <a:solidFill>
                  <a:schemeClr val="dk1"/>
                </a:solidFill>
                <a:latin typeface="Inter Light"/>
                <a:ea typeface="Inter Light"/>
                <a:cs typeface="Inter Light"/>
                <a:sym typeface="Inter Light"/>
              </a:rPr>
              <a:t>can be downloaded for use when the new brand templates are released (Jan 2024).</a:t>
            </a:r>
            <a:endParaRPr sz="800">
              <a:solidFill>
                <a:schemeClr val="dk2"/>
              </a:solidFill>
              <a:latin typeface="Inter Light"/>
              <a:ea typeface="Inter Light"/>
              <a:cs typeface="Inter Light"/>
              <a:sym typeface="Inter Light"/>
            </a:endParaRPr>
          </a:p>
        </p:txBody>
      </p:sp>
      <p:sp>
        <p:nvSpPr>
          <p:cNvPr id="1121" name="Google Shape;1121;p83"/>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84"/>
          <p:cNvSpPr txBox="1"/>
          <p:nvPr/>
        </p:nvSpPr>
        <p:spPr>
          <a:xfrm>
            <a:off x="827484" y="932963"/>
            <a:ext cx="2211000" cy="3625500"/>
          </a:xfrm>
          <a:prstGeom prst="rect">
            <a:avLst/>
          </a:prstGeom>
          <a:noFill/>
          <a:ln>
            <a:noFill/>
          </a:ln>
        </p:spPr>
        <p:txBody>
          <a:bodyPr anchorCtr="0" anchor="t" bIns="19050" lIns="19050" spcFirstLastPara="1" rIns="19050" wrap="square" tIns="19050">
            <a:noAutofit/>
          </a:bodyPr>
          <a:lstStyle/>
          <a:p>
            <a:pPr indent="0" lvl="0" marL="0" rtl="0" algn="l">
              <a:lnSpc>
                <a:spcPct val="115000"/>
              </a:lnSpc>
              <a:spcBef>
                <a:spcPts val="0"/>
              </a:spcBef>
              <a:spcAft>
                <a:spcPts val="0"/>
              </a:spcAft>
              <a:buNone/>
            </a:pPr>
            <a:r>
              <a:rPr lang="en-US" sz="900">
                <a:latin typeface="Inter"/>
                <a:ea typeface="Inter"/>
                <a:cs typeface="Inter"/>
                <a:sym typeface="Inter"/>
              </a:rPr>
              <a:t>Creating a clear hierarchy within layouts, gives impact and clarity</a:t>
            </a:r>
            <a:r>
              <a:rPr lang="en-US" sz="900">
                <a:latin typeface="Inter"/>
                <a:ea typeface="Inter"/>
                <a:cs typeface="Inter"/>
                <a:sym typeface="Inter"/>
              </a:rPr>
              <a:t>:</a:t>
            </a:r>
            <a:endParaRPr sz="900">
              <a:latin typeface="Inter"/>
              <a:ea typeface="Inter"/>
              <a:cs typeface="Inter"/>
              <a:sym typeface="Inter"/>
            </a:endParaRPr>
          </a:p>
          <a:p>
            <a:pPr indent="-146050" lvl="0" marL="177800" rtl="0" algn="l">
              <a:lnSpc>
                <a:spcPct val="115000"/>
              </a:lnSpc>
              <a:spcBef>
                <a:spcPts val="400"/>
              </a:spcBef>
              <a:spcAft>
                <a:spcPts val="0"/>
              </a:spcAft>
              <a:buClr>
                <a:schemeClr val="dk1"/>
              </a:buClr>
              <a:buSzPts val="900"/>
              <a:buFont typeface="Inter"/>
              <a:buChar char="ー"/>
            </a:pPr>
            <a:r>
              <a:rPr lang="en-US" sz="900">
                <a:latin typeface="Inter"/>
                <a:ea typeface="Inter"/>
                <a:cs typeface="Inter"/>
                <a:sym typeface="Inter"/>
              </a:rPr>
              <a:t>Clean contemporary appearance through the use of range left typography.</a:t>
            </a:r>
            <a:endParaRPr sz="900">
              <a:latin typeface="Inter"/>
              <a:ea typeface="Inter"/>
              <a:cs typeface="Inter"/>
              <a:sym typeface="Inter"/>
            </a:endParaRPr>
          </a:p>
          <a:p>
            <a:pPr indent="-146050" lvl="0" marL="177800" rtl="0" algn="l">
              <a:lnSpc>
                <a:spcPct val="115000"/>
              </a:lnSpc>
              <a:spcBef>
                <a:spcPts val="400"/>
              </a:spcBef>
              <a:spcAft>
                <a:spcPts val="0"/>
              </a:spcAft>
              <a:buClr>
                <a:schemeClr val="dk1"/>
              </a:buClr>
              <a:buSzPts val="900"/>
              <a:buFont typeface="Inter"/>
              <a:buChar char="ー"/>
            </a:pPr>
            <a:r>
              <a:rPr lang="en-US" sz="900">
                <a:latin typeface="Inter"/>
                <a:ea typeface="Inter"/>
                <a:cs typeface="Inter"/>
                <a:sym typeface="Inter"/>
              </a:rPr>
              <a:t>Text is set in sentence case.</a:t>
            </a:r>
            <a:endParaRPr sz="900">
              <a:latin typeface="Inter"/>
              <a:ea typeface="Inter"/>
              <a:cs typeface="Inter"/>
              <a:sym typeface="Inter"/>
            </a:endParaRPr>
          </a:p>
          <a:p>
            <a:pPr indent="-146050" lvl="0" marL="177800" rtl="0" algn="l">
              <a:lnSpc>
                <a:spcPct val="115000"/>
              </a:lnSpc>
              <a:spcBef>
                <a:spcPts val="400"/>
              </a:spcBef>
              <a:spcAft>
                <a:spcPts val="0"/>
              </a:spcAft>
              <a:buClr>
                <a:schemeClr val="dk1"/>
              </a:buClr>
              <a:buSzPts val="900"/>
              <a:buFont typeface="Inter"/>
              <a:buChar char="ー"/>
            </a:pPr>
            <a:r>
              <a:rPr lang="en-US" sz="900">
                <a:latin typeface="Inter"/>
                <a:ea typeface="Inter"/>
                <a:cs typeface="Inter"/>
                <a:sym typeface="Inter"/>
              </a:rPr>
              <a:t>Simple information hierarchy is achieved through the use of scale and font mix.</a:t>
            </a:r>
            <a:endParaRPr sz="900">
              <a:latin typeface="Inter"/>
              <a:ea typeface="Inter"/>
              <a:cs typeface="Inter"/>
              <a:sym typeface="Inter"/>
            </a:endParaRPr>
          </a:p>
          <a:p>
            <a:pPr indent="-146050" lvl="0" marL="177800" rtl="0" algn="l">
              <a:lnSpc>
                <a:spcPct val="115000"/>
              </a:lnSpc>
              <a:spcBef>
                <a:spcPts val="400"/>
              </a:spcBef>
              <a:spcAft>
                <a:spcPts val="0"/>
              </a:spcAft>
              <a:buClr>
                <a:schemeClr val="dk1"/>
              </a:buClr>
              <a:buSzPts val="900"/>
              <a:buFont typeface="Inter"/>
              <a:buChar char="ー"/>
            </a:pPr>
            <a:r>
              <a:rPr lang="en-US" sz="900">
                <a:latin typeface="Inter"/>
                <a:ea typeface="Inter"/>
                <a:cs typeface="Inter"/>
                <a:sym typeface="Inter"/>
              </a:rPr>
              <a:t>The line length and line spacing facilitates easy reading.</a:t>
            </a:r>
            <a:endParaRPr sz="900">
              <a:latin typeface="Inter"/>
              <a:ea typeface="Inter"/>
              <a:cs typeface="Inter"/>
              <a:sym typeface="Inter"/>
            </a:endParaRPr>
          </a:p>
          <a:p>
            <a:pPr indent="0" lvl="0" marL="0" rtl="0" algn="l">
              <a:lnSpc>
                <a:spcPct val="115000"/>
              </a:lnSpc>
              <a:spcBef>
                <a:spcPts val="400"/>
              </a:spcBef>
              <a:spcAft>
                <a:spcPts val="0"/>
              </a:spcAft>
              <a:buNone/>
            </a:pPr>
            <a:r>
              <a:t/>
            </a:r>
            <a:endParaRPr sz="900">
              <a:solidFill>
                <a:srgbClr val="000000"/>
              </a:solidFill>
              <a:latin typeface="Inter"/>
              <a:ea typeface="Inter"/>
              <a:cs typeface="Inter"/>
              <a:sym typeface="Inter"/>
            </a:endParaRPr>
          </a:p>
        </p:txBody>
      </p:sp>
      <p:sp>
        <p:nvSpPr>
          <p:cNvPr id="1127" name="Google Shape;1127;p84"/>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sz="1400"/>
              <a:t>Typography</a:t>
            </a:r>
            <a:r>
              <a:rPr lang="en-US">
                <a:solidFill>
                  <a:schemeClr val="accent1"/>
                </a:solidFill>
              </a:rPr>
              <a:t>_</a:t>
            </a:r>
            <a:r>
              <a:rPr lang="en-US" sz="1400"/>
              <a:t> Hierarchy</a:t>
            </a:r>
            <a:endParaRPr sz="1400"/>
          </a:p>
        </p:txBody>
      </p:sp>
      <p:sp>
        <p:nvSpPr>
          <p:cNvPr id="1128" name="Google Shape;1128;p84"/>
          <p:cNvSpPr txBox="1"/>
          <p:nvPr/>
        </p:nvSpPr>
        <p:spPr>
          <a:xfrm>
            <a:off x="4929188" y="932963"/>
            <a:ext cx="3342900" cy="11775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None/>
            </a:pPr>
            <a:r>
              <a:rPr lang="en-US" sz="3600">
                <a:solidFill>
                  <a:schemeClr val="dk2"/>
                </a:solidFill>
                <a:latin typeface="Inter"/>
                <a:ea typeface="Inter"/>
                <a:cs typeface="Inter"/>
                <a:sym typeface="Inter"/>
              </a:rPr>
              <a:t>Shaping digital futures</a:t>
            </a:r>
            <a:r>
              <a:rPr lang="en-US" sz="3600">
                <a:solidFill>
                  <a:schemeClr val="accent1"/>
                </a:solidFill>
                <a:latin typeface="Inter"/>
                <a:ea typeface="Inter"/>
                <a:cs typeface="Inter"/>
                <a:sym typeface="Inter"/>
              </a:rPr>
              <a:t>_</a:t>
            </a:r>
            <a:endParaRPr sz="3600">
              <a:solidFill>
                <a:schemeClr val="accent1"/>
              </a:solidFill>
              <a:latin typeface="Inter"/>
              <a:ea typeface="Inter"/>
              <a:cs typeface="Inter"/>
              <a:sym typeface="Inter"/>
            </a:endParaRPr>
          </a:p>
        </p:txBody>
      </p:sp>
      <p:sp>
        <p:nvSpPr>
          <p:cNvPr id="1129" name="Google Shape;1129;p84"/>
          <p:cNvSpPr txBox="1"/>
          <p:nvPr/>
        </p:nvSpPr>
        <p:spPr>
          <a:xfrm>
            <a:off x="4929188" y="2254050"/>
            <a:ext cx="3342900" cy="623400"/>
          </a:xfrm>
          <a:prstGeom prst="rect">
            <a:avLst/>
          </a:prstGeom>
          <a:noFill/>
          <a:ln>
            <a:noFill/>
          </a:ln>
        </p:spPr>
        <p:txBody>
          <a:bodyPr anchorCtr="0" anchor="t" bIns="34275" lIns="34275" spcFirstLastPara="1" rIns="34275" wrap="square" tIns="34275">
            <a:spAutoFit/>
          </a:bodyPr>
          <a:lstStyle/>
          <a:p>
            <a:pPr indent="0" lvl="0" marL="0" rtl="0" algn="l">
              <a:lnSpc>
                <a:spcPct val="100000"/>
              </a:lnSpc>
              <a:spcBef>
                <a:spcPts val="0"/>
              </a:spcBef>
              <a:spcAft>
                <a:spcPts val="0"/>
              </a:spcAft>
              <a:buNone/>
            </a:pPr>
            <a:r>
              <a:rPr lang="en-US" sz="1800">
                <a:solidFill>
                  <a:schemeClr val="dk2"/>
                </a:solidFill>
                <a:latin typeface="Inter"/>
                <a:ea typeface="Inter"/>
                <a:cs typeface="Inter"/>
                <a:sym typeface="Inter"/>
              </a:rPr>
              <a:t>Simplicity first. </a:t>
            </a:r>
            <a:endParaRPr sz="1800">
              <a:solidFill>
                <a:schemeClr val="dk2"/>
              </a:solidFill>
              <a:latin typeface="Inter"/>
              <a:ea typeface="Inter"/>
              <a:cs typeface="Inter"/>
              <a:sym typeface="Inter"/>
            </a:endParaRPr>
          </a:p>
          <a:p>
            <a:pPr indent="0" lvl="0" marL="0" rtl="0" algn="l">
              <a:lnSpc>
                <a:spcPct val="100000"/>
              </a:lnSpc>
              <a:spcBef>
                <a:spcPts val="0"/>
              </a:spcBef>
              <a:spcAft>
                <a:spcPts val="0"/>
              </a:spcAft>
              <a:buNone/>
            </a:pPr>
            <a:r>
              <a:rPr lang="en-US" sz="1800">
                <a:solidFill>
                  <a:schemeClr val="dk2"/>
                </a:solidFill>
                <a:latin typeface="Inter"/>
                <a:ea typeface="Inter"/>
                <a:cs typeface="Inter"/>
                <a:sym typeface="Inter"/>
              </a:rPr>
              <a:t>Then success.</a:t>
            </a:r>
            <a:endParaRPr sz="1800">
              <a:solidFill>
                <a:schemeClr val="dk2"/>
              </a:solidFill>
              <a:latin typeface="Inter"/>
              <a:ea typeface="Inter"/>
              <a:cs typeface="Inter"/>
              <a:sym typeface="Inter"/>
            </a:endParaRPr>
          </a:p>
        </p:txBody>
      </p:sp>
      <p:sp>
        <p:nvSpPr>
          <p:cNvPr id="1130" name="Google Shape;1130;p84"/>
          <p:cNvSpPr txBox="1"/>
          <p:nvPr/>
        </p:nvSpPr>
        <p:spPr>
          <a:xfrm>
            <a:off x="4929188" y="3020963"/>
            <a:ext cx="3342900" cy="10173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lang="en-US" sz="1100">
                <a:solidFill>
                  <a:schemeClr val="dk2"/>
                </a:solidFill>
                <a:latin typeface="Bitter"/>
                <a:ea typeface="Bitter"/>
                <a:cs typeface="Bitter"/>
                <a:sym typeface="Bitter"/>
              </a:rPr>
              <a:t>As an independent digital consultancy, we operate where engineering, design and strategy meet. Our expertise lets us cut through the complexity to build agile, intuitive and resilient systems that help businesses thrive. Simple.</a:t>
            </a:r>
            <a:endParaRPr sz="1100">
              <a:solidFill>
                <a:schemeClr val="dk2"/>
              </a:solidFill>
              <a:latin typeface="Bitter"/>
              <a:ea typeface="Bitter"/>
              <a:cs typeface="Bitter"/>
              <a:sym typeface="Bitter"/>
            </a:endParaRPr>
          </a:p>
        </p:txBody>
      </p:sp>
      <p:sp>
        <p:nvSpPr>
          <p:cNvPr id="1131" name="Google Shape;1131;p84"/>
          <p:cNvSpPr txBox="1"/>
          <p:nvPr/>
        </p:nvSpPr>
        <p:spPr>
          <a:xfrm>
            <a:off x="4929188" y="4190747"/>
            <a:ext cx="1289100" cy="4803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lang="en-US" sz="600">
                <a:solidFill>
                  <a:schemeClr val="dk2"/>
                </a:solidFill>
                <a:latin typeface="Inter"/>
                <a:ea typeface="Inter"/>
                <a:cs typeface="Inter"/>
                <a:sym typeface="Inter"/>
              </a:rPr>
              <a:t>We combine digital engineering, design and strategy to build code and capability for sustained business impact</a:t>
            </a:r>
            <a:endParaRPr sz="600">
              <a:solidFill>
                <a:schemeClr val="dk2"/>
              </a:solidFill>
              <a:latin typeface="Inter"/>
              <a:ea typeface="Inter"/>
              <a:cs typeface="Inter"/>
              <a:sym typeface="Inter"/>
            </a:endParaRPr>
          </a:p>
        </p:txBody>
      </p:sp>
      <p:sp>
        <p:nvSpPr>
          <p:cNvPr id="1132" name="Google Shape;1132;p84"/>
          <p:cNvSpPr txBox="1"/>
          <p:nvPr/>
        </p:nvSpPr>
        <p:spPr>
          <a:xfrm>
            <a:off x="3563850" y="932963"/>
            <a:ext cx="1289100" cy="4248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b="1" lang="en-US" sz="700">
                <a:solidFill>
                  <a:schemeClr val="accent3"/>
                </a:solidFill>
                <a:latin typeface="Proxima Nova"/>
                <a:ea typeface="Proxima Nova"/>
                <a:cs typeface="Proxima Nova"/>
                <a:sym typeface="Proxima Nova"/>
              </a:rPr>
              <a:t>Large titles</a:t>
            </a:r>
            <a:endParaRPr b="1"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Inter — Normal (Regular)</a:t>
            </a:r>
            <a:endParaRPr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96 — 140pt</a:t>
            </a:r>
            <a:endParaRPr sz="700">
              <a:solidFill>
                <a:schemeClr val="accent3"/>
              </a:solidFill>
              <a:latin typeface="Proxima Nova"/>
              <a:ea typeface="Proxima Nova"/>
              <a:cs typeface="Proxima Nova"/>
              <a:sym typeface="Proxima Nova"/>
            </a:endParaRPr>
          </a:p>
        </p:txBody>
      </p:sp>
      <p:sp>
        <p:nvSpPr>
          <p:cNvPr id="1133" name="Google Shape;1133;p84"/>
          <p:cNvSpPr txBox="1"/>
          <p:nvPr/>
        </p:nvSpPr>
        <p:spPr>
          <a:xfrm>
            <a:off x="3563850" y="2322244"/>
            <a:ext cx="1289100" cy="4248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b="1" lang="en-US" sz="700">
                <a:solidFill>
                  <a:schemeClr val="accent3"/>
                </a:solidFill>
                <a:latin typeface="Proxima Nova"/>
                <a:ea typeface="Proxima Nova"/>
                <a:cs typeface="Proxima Nova"/>
                <a:sym typeface="Proxima Nova"/>
              </a:rPr>
              <a:t>Main headings</a:t>
            </a:r>
            <a:endParaRPr b="1"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Inter — Normal (Regular)</a:t>
            </a:r>
            <a:endParaRPr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36 — 48pt</a:t>
            </a:r>
            <a:endParaRPr sz="700">
              <a:solidFill>
                <a:schemeClr val="accent3"/>
              </a:solidFill>
              <a:latin typeface="Proxima Nova"/>
              <a:ea typeface="Proxima Nova"/>
              <a:cs typeface="Proxima Nova"/>
              <a:sym typeface="Proxima Nova"/>
            </a:endParaRPr>
          </a:p>
        </p:txBody>
      </p:sp>
      <p:sp>
        <p:nvSpPr>
          <p:cNvPr id="1134" name="Google Shape;1134;p84"/>
          <p:cNvSpPr txBox="1"/>
          <p:nvPr/>
        </p:nvSpPr>
        <p:spPr>
          <a:xfrm>
            <a:off x="3563850" y="3086100"/>
            <a:ext cx="1289100" cy="4248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b="1" lang="en-US" sz="700">
                <a:solidFill>
                  <a:schemeClr val="accent3"/>
                </a:solidFill>
                <a:latin typeface="Proxima Nova"/>
                <a:ea typeface="Proxima Nova"/>
                <a:cs typeface="Proxima Nova"/>
                <a:sym typeface="Proxima Nova"/>
              </a:rPr>
              <a:t>Body copy</a:t>
            </a:r>
            <a:endParaRPr b="1"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Bitter — Normal (Regular)</a:t>
            </a:r>
            <a:endParaRPr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20 — 28pt</a:t>
            </a:r>
            <a:endParaRPr sz="700">
              <a:solidFill>
                <a:schemeClr val="accent3"/>
              </a:solidFill>
              <a:latin typeface="Proxima Nova"/>
              <a:ea typeface="Proxima Nova"/>
              <a:cs typeface="Proxima Nova"/>
              <a:sym typeface="Proxima Nova"/>
            </a:endParaRPr>
          </a:p>
        </p:txBody>
      </p:sp>
      <p:sp>
        <p:nvSpPr>
          <p:cNvPr id="1135" name="Google Shape;1135;p84"/>
          <p:cNvSpPr txBox="1"/>
          <p:nvPr/>
        </p:nvSpPr>
        <p:spPr>
          <a:xfrm>
            <a:off x="3563850" y="4190747"/>
            <a:ext cx="1289100" cy="424800"/>
          </a:xfrm>
          <a:prstGeom prst="rect">
            <a:avLst/>
          </a:prstGeom>
          <a:noFill/>
          <a:ln>
            <a:noFill/>
          </a:ln>
        </p:spPr>
        <p:txBody>
          <a:bodyPr anchorCtr="0" anchor="t" bIns="34275" lIns="34275" spcFirstLastPara="1" rIns="34275" wrap="square" tIns="34275">
            <a:spAutoFit/>
          </a:bodyPr>
          <a:lstStyle/>
          <a:p>
            <a:pPr indent="0" lvl="0" marL="0" rtl="0" algn="l">
              <a:lnSpc>
                <a:spcPct val="115000"/>
              </a:lnSpc>
              <a:spcBef>
                <a:spcPts val="0"/>
              </a:spcBef>
              <a:spcAft>
                <a:spcPts val="0"/>
              </a:spcAft>
              <a:buNone/>
            </a:pPr>
            <a:r>
              <a:rPr b="1" lang="en-US" sz="700">
                <a:solidFill>
                  <a:schemeClr val="accent3"/>
                </a:solidFill>
                <a:latin typeface="Proxima Nova"/>
                <a:ea typeface="Proxima Nova"/>
                <a:cs typeface="Proxima Nova"/>
                <a:sym typeface="Proxima Nova"/>
              </a:rPr>
              <a:t>Captions / Info</a:t>
            </a:r>
            <a:endParaRPr b="1"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Inter — Normal (Regular)</a:t>
            </a:r>
            <a:endParaRPr sz="7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700">
                <a:solidFill>
                  <a:schemeClr val="accent3"/>
                </a:solidFill>
                <a:latin typeface="Proxima Nova"/>
                <a:ea typeface="Proxima Nova"/>
                <a:cs typeface="Proxima Nova"/>
                <a:sym typeface="Proxima Nova"/>
              </a:rPr>
              <a:t>16 — 18pt</a:t>
            </a:r>
            <a:endParaRPr sz="700">
              <a:solidFill>
                <a:schemeClr val="accent3"/>
              </a:solidFill>
              <a:latin typeface="Proxima Nova"/>
              <a:ea typeface="Proxima Nova"/>
              <a:cs typeface="Proxima Nova"/>
              <a:sym typeface="Proxima Nova"/>
            </a:endParaRPr>
          </a:p>
        </p:txBody>
      </p:sp>
      <p:sp>
        <p:nvSpPr>
          <p:cNvPr id="1136" name="Google Shape;1136;p84"/>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85"/>
          <p:cNvSpPr txBox="1"/>
          <p:nvPr>
            <p:ph idx="4294967295" type="body"/>
          </p:nvPr>
        </p:nvSpPr>
        <p:spPr>
          <a:xfrm>
            <a:off x="836672" y="1260872"/>
            <a:ext cx="2539800" cy="2235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sz="900"/>
              <a:t>Impact </a:t>
            </a:r>
            <a:r>
              <a:rPr lang="en-US" sz="900">
                <a:solidFill>
                  <a:schemeClr val="accent1"/>
                </a:solidFill>
              </a:rPr>
              <a:t>/</a:t>
            </a:r>
            <a:r>
              <a:rPr lang="en-US" sz="900"/>
              <a:t> scale</a:t>
            </a:r>
            <a:endParaRPr sz="900"/>
          </a:p>
        </p:txBody>
      </p:sp>
      <p:grpSp>
        <p:nvGrpSpPr>
          <p:cNvPr id="1142" name="Google Shape;1142;p85"/>
          <p:cNvGrpSpPr/>
          <p:nvPr/>
        </p:nvGrpSpPr>
        <p:grpSpPr>
          <a:xfrm>
            <a:off x="8752286" y="4825323"/>
            <a:ext cx="198914" cy="154031"/>
            <a:chOff x="2291250" y="1842150"/>
            <a:chExt cx="2977750" cy="2305850"/>
          </a:xfrm>
        </p:grpSpPr>
        <p:sp>
          <p:nvSpPr>
            <p:cNvPr id="1143" name="Google Shape;1143;p85"/>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1144" name="Google Shape;1144;p85"/>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1145" name="Google Shape;1145;p85"/>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801A52"/>
              </a:buClr>
              <a:buSzPts val="2100"/>
              <a:buFont typeface="Proxima Nova"/>
              <a:buNone/>
            </a:pPr>
            <a:r>
              <a:rPr lang="en-US">
                <a:solidFill>
                  <a:schemeClr val="dk1"/>
                </a:solidFill>
              </a:rPr>
              <a:t>Imagery</a:t>
            </a:r>
            <a:r>
              <a:rPr lang="en-US">
                <a:solidFill>
                  <a:schemeClr val="accent1"/>
                </a:solidFill>
              </a:rPr>
              <a:t>_</a:t>
            </a:r>
            <a:endParaRPr/>
          </a:p>
          <a:p>
            <a:pPr indent="0" lvl="0" marL="0" rtl="0" algn="l">
              <a:lnSpc>
                <a:spcPct val="100000"/>
              </a:lnSpc>
              <a:spcBef>
                <a:spcPts val="0"/>
              </a:spcBef>
              <a:spcAft>
                <a:spcPts val="0"/>
              </a:spcAft>
              <a:buClr>
                <a:srgbClr val="801A52"/>
              </a:buClr>
              <a:buSzPts val="2100"/>
              <a:buFont typeface="Proxima Nova"/>
              <a:buNone/>
            </a:pPr>
            <a:r>
              <a:t/>
            </a:r>
            <a:endParaRPr sz="1400">
              <a:solidFill>
                <a:srgbClr val="86134F"/>
              </a:solidFill>
            </a:endParaRPr>
          </a:p>
        </p:txBody>
      </p:sp>
      <p:pic>
        <p:nvPicPr>
          <p:cNvPr id="1146" name="Google Shape;1146;p85"/>
          <p:cNvPicPr preferRelativeResize="0"/>
          <p:nvPr/>
        </p:nvPicPr>
        <p:blipFill rotWithShape="1">
          <a:blip r:embed="rId3">
            <a:alphaModFix/>
          </a:blip>
          <a:srcRect b="768" l="0" r="0" t="768"/>
          <a:stretch/>
        </p:blipFill>
        <p:spPr>
          <a:xfrm>
            <a:off x="836672" y="1484428"/>
            <a:ext cx="3324929" cy="2147071"/>
          </a:xfrm>
          <a:prstGeom prst="rect">
            <a:avLst/>
          </a:prstGeom>
          <a:noFill/>
          <a:ln>
            <a:noFill/>
          </a:ln>
        </p:spPr>
      </p:pic>
      <p:pic>
        <p:nvPicPr>
          <p:cNvPr id="1147" name="Google Shape;1147;p85"/>
          <p:cNvPicPr preferRelativeResize="0"/>
          <p:nvPr/>
        </p:nvPicPr>
        <p:blipFill rotWithShape="1">
          <a:blip r:embed="rId4">
            <a:alphaModFix/>
          </a:blip>
          <a:srcRect b="139" l="0" r="0" t="139"/>
          <a:stretch/>
        </p:blipFill>
        <p:spPr>
          <a:xfrm>
            <a:off x="4246528" y="1484428"/>
            <a:ext cx="2647294" cy="2147070"/>
          </a:xfrm>
          <a:prstGeom prst="rect">
            <a:avLst/>
          </a:prstGeom>
          <a:noFill/>
          <a:ln>
            <a:noFill/>
          </a:ln>
        </p:spPr>
      </p:pic>
      <p:pic>
        <p:nvPicPr>
          <p:cNvPr id="1148" name="Google Shape;1148;p85"/>
          <p:cNvPicPr preferRelativeResize="0"/>
          <p:nvPr/>
        </p:nvPicPr>
        <p:blipFill rotWithShape="1">
          <a:blip r:embed="rId5">
            <a:alphaModFix/>
          </a:blip>
          <a:srcRect b="1028" l="0" r="0" t="1018"/>
          <a:stretch/>
        </p:blipFill>
        <p:spPr>
          <a:xfrm>
            <a:off x="6990600" y="1484428"/>
            <a:ext cx="1964634" cy="2147071"/>
          </a:xfrm>
          <a:prstGeom prst="rect">
            <a:avLst/>
          </a:prstGeom>
          <a:noFill/>
          <a:ln>
            <a:noFill/>
          </a:ln>
        </p:spPr>
      </p:pic>
      <p:sp>
        <p:nvSpPr>
          <p:cNvPr id="1149" name="Google Shape;1149;p85"/>
          <p:cNvSpPr txBox="1"/>
          <p:nvPr>
            <p:ph idx="4294967295" type="body"/>
          </p:nvPr>
        </p:nvSpPr>
        <p:spPr>
          <a:xfrm>
            <a:off x="4246528" y="1260872"/>
            <a:ext cx="2539800" cy="2235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sz="900"/>
              <a:t>People </a:t>
            </a:r>
            <a:r>
              <a:rPr lang="en-US" sz="900">
                <a:solidFill>
                  <a:schemeClr val="accent1"/>
                </a:solidFill>
              </a:rPr>
              <a:t>/</a:t>
            </a:r>
            <a:r>
              <a:rPr lang="en-US" sz="900"/>
              <a:t> Interaction</a:t>
            </a:r>
            <a:endParaRPr sz="900"/>
          </a:p>
        </p:txBody>
      </p:sp>
      <p:sp>
        <p:nvSpPr>
          <p:cNvPr id="1150" name="Google Shape;1150;p85"/>
          <p:cNvSpPr txBox="1"/>
          <p:nvPr>
            <p:ph idx="4294967295" type="body"/>
          </p:nvPr>
        </p:nvSpPr>
        <p:spPr>
          <a:xfrm>
            <a:off x="6990600" y="1260872"/>
            <a:ext cx="1964700" cy="223500"/>
          </a:xfrm>
          <a:prstGeom prst="rect">
            <a:avLst/>
          </a:prstGeom>
          <a:noFill/>
          <a:ln>
            <a:noFill/>
          </a:ln>
        </p:spPr>
        <p:txBody>
          <a:bodyPr anchorCtr="0" anchor="t" bIns="0" lIns="0" spcFirstLastPara="1" rIns="0" wrap="square" tIns="0">
            <a:normAutofit/>
          </a:bodyPr>
          <a:lstStyle/>
          <a:p>
            <a:pPr indent="0" lvl="0" marL="0" rtl="0" algn="l">
              <a:lnSpc>
                <a:spcPct val="110000"/>
              </a:lnSpc>
              <a:spcBef>
                <a:spcPts val="0"/>
              </a:spcBef>
              <a:spcAft>
                <a:spcPts val="0"/>
              </a:spcAft>
              <a:buClr>
                <a:srgbClr val="000000"/>
              </a:buClr>
              <a:buSzPts val="2100"/>
              <a:buFont typeface="Proxima Nova"/>
              <a:buNone/>
            </a:pPr>
            <a:r>
              <a:rPr lang="en-US" sz="900"/>
              <a:t>Abstract </a:t>
            </a:r>
            <a:r>
              <a:rPr lang="en-US" sz="900">
                <a:solidFill>
                  <a:schemeClr val="accent1"/>
                </a:solidFill>
              </a:rPr>
              <a:t>/</a:t>
            </a:r>
            <a:r>
              <a:rPr lang="en-US" sz="900"/>
              <a:t> Concept</a:t>
            </a:r>
            <a:endParaRPr sz="900"/>
          </a:p>
        </p:txBody>
      </p:sp>
      <p:sp>
        <p:nvSpPr>
          <p:cNvPr id="1151" name="Google Shape;1151;p85"/>
          <p:cNvSpPr txBox="1"/>
          <p:nvPr/>
        </p:nvSpPr>
        <p:spPr>
          <a:xfrm>
            <a:off x="827475" y="3816950"/>
            <a:ext cx="7444800" cy="5583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We will provide an album of imagery that helps us convey and communicate concepts, ideas and messaging. Here, you can see a selection of images and the corresponding messages they convey. </a:t>
            </a:r>
            <a:endParaRPr sz="900">
              <a:solidFill>
                <a:schemeClr val="dk2"/>
              </a:solidFill>
              <a:latin typeface="Inter"/>
              <a:ea typeface="Inter"/>
              <a:cs typeface="Inter"/>
              <a:sym typeface="Inter"/>
            </a:endParaRPr>
          </a:p>
          <a:p>
            <a:pPr indent="0" lvl="0" marL="0" rtl="0" algn="l">
              <a:lnSpc>
                <a:spcPct val="115000"/>
              </a:lnSpc>
              <a:spcBef>
                <a:spcPts val="0"/>
              </a:spcBef>
              <a:spcAft>
                <a:spcPts val="0"/>
              </a:spcAft>
              <a:buNone/>
            </a:pPr>
            <a:r>
              <a:rPr lang="en-US" sz="900">
                <a:solidFill>
                  <a:schemeClr val="dk2"/>
                </a:solidFill>
                <a:latin typeface="Inter"/>
                <a:ea typeface="Inter"/>
                <a:cs typeface="Inter"/>
                <a:sym typeface="Inter"/>
              </a:rPr>
              <a:t>This will be available for use in slide decks when the new branding templates are released (Jan 2024).</a:t>
            </a:r>
            <a:endParaRPr sz="900">
              <a:solidFill>
                <a:schemeClr val="dk2"/>
              </a:solidFill>
              <a:latin typeface="Inter"/>
              <a:ea typeface="Inter"/>
              <a:cs typeface="Inter"/>
              <a:sym typeface="Inter"/>
            </a:endParaRPr>
          </a:p>
        </p:txBody>
      </p:sp>
      <p:sp>
        <p:nvSpPr>
          <p:cNvPr id="1152" name="Google Shape;1152;p85"/>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Usage</a:t>
            </a:r>
            <a:r>
              <a:rPr b="1" lang="en-US">
                <a:solidFill>
                  <a:schemeClr val="accent1"/>
                </a:solidFill>
              </a:rPr>
              <a:t>_ </a:t>
            </a:r>
            <a:r>
              <a:rPr lang="en-US"/>
              <a:t>Logo</a:t>
            </a:r>
            <a:endParaRPr/>
          </a:p>
        </p:txBody>
      </p:sp>
      <p:sp>
        <p:nvSpPr>
          <p:cNvPr id="345" name="Google Shape;345;p50"/>
          <p:cNvSpPr txBox="1"/>
          <p:nvPr/>
        </p:nvSpPr>
        <p:spPr>
          <a:xfrm>
            <a:off x="800650" y="1277233"/>
            <a:ext cx="1443000" cy="4848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rPr lang="en-US" sz="900">
                <a:latin typeface="Inter Light"/>
                <a:ea typeface="Inter Light"/>
                <a:cs typeface="Inter Light"/>
                <a:sym typeface="Inter Light"/>
              </a:rPr>
              <a:t>Do not stretch, warp or distort the logo. </a:t>
            </a:r>
            <a:r>
              <a:rPr i="1" lang="en-US" sz="900">
                <a:latin typeface="Inter Light"/>
                <a:ea typeface="Inter Light"/>
                <a:cs typeface="Inter Light"/>
                <a:sym typeface="Inter Light"/>
              </a:rPr>
              <a:t>Please be mindful when scaling. </a:t>
            </a:r>
            <a:endParaRPr i="1" sz="900" u="none" cap="none" strike="noStrike">
              <a:solidFill>
                <a:srgbClr val="000000"/>
              </a:solidFill>
              <a:latin typeface="Inter Light"/>
              <a:ea typeface="Inter Light"/>
              <a:cs typeface="Inter Light"/>
              <a:sym typeface="Inter Light"/>
            </a:endParaRPr>
          </a:p>
        </p:txBody>
      </p:sp>
      <p:sp>
        <p:nvSpPr>
          <p:cNvPr id="346" name="Google Shape;346;p50"/>
          <p:cNvSpPr txBox="1"/>
          <p:nvPr/>
        </p:nvSpPr>
        <p:spPr>
          <a:xfrm>
            <a:off x="800654" y="1966200"/>
            <a:ext cx="1656000" cy="6234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rPr i="0" lang="en-US" sz="900" u="none" cap="none" strike="noStrike">
                <a:solidFill>
                  <a:srgbClr val="000000"/>
                </a:solidFill>
                <a:latin typeface="Inter Light"/>
                <a:ea typeface="Inter Light"/>
                <a:cs typeface="Inter Light"/>
                <a:sym typeface="Inter Light"/>
              </a:rPr>
              <a:t>Do not change the colour o</a:t>
            </a:r>
            <a:r>
              <a:rPr lang="en-US" sz="900">
                <a:latin typeface="Inter Light"/>
                <a:ea typeface="Inter Light"/>
                <a:cs typeface="Inter Light"/>
                <a:sym typeface="Inter Light"/>
              </a:rPr>
              <a:t>f</a:t>
            </a:r>
            <a:endParaRPr sz="900">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300"/>
              <a:buFont typeface="Arial"/>
              <a:buNone/>
            </a:pPr>
            <a:r>
              <a:rPr i="0" lang="en-US" sz="900" u="none" cap="none" strike="noStrike">
                <a:solidFill>
                  <a:srgbClr val="000000"/>
                </a:solidFill>
                <a:latin typeface="Inter Light"/>
                <a:ea typeface="Inter Light"/>
                <a:cs typeface="Inter Light"/>
                <a:sym typeface="Inter Light"/>
              </a:rPr>
              <a:t>the </a:t>
            </a:r>
            <a:r>
              <a:rPr lang="en-US" sz="900">
                <a:latin typeface="Inter Light"/>
                <a:ea typeface="Inter Light"/>
                <a:cs typeface="Inter Light"/>
                <a:sym typeface="Inter Light"/>
              </a:rPr>
              <a:t>logo to anything other than what’s in the NearForm </a:t>
            </a:r>
            <a:r>
              <a:rPr lang="en-US" sz="900" u="sng">
                <a:solidFill>
                  <a:schemeClr val="accent3"/>
                </a:solidFill>
                <a:latin typeface="Inter Light"/>
                <a:ea typeface="Inter Light"/>
                <a:cs typeface="Inter Light"/>
                <a:sym typeface="Inter Light"/>
                <a:hlinkClick action="ppaction://hlinksldjump" r:id="rId3">
                  <a:extLst>
                    <a:ext uri="{A12FA001-AC4F-418D-AE19-62706E023703}">
                      <ahyp:hlinkClr val="tx"/>
                    </a:ext>
                  </a:extLst>
                </a:hlinkClick>
              </a:rPr>
              <a:t>colour palette</a:t>
            </a:r>
            <a:r>
              <a:rPr lang="en-US" sz="900">
                <a:solidFill>
                  <a:schemeClr val="accent3"/>
                </a:solidFill>
                <a:latin typeface="Inter Light"/>
                <a:ea typeface="Inter Light"/>
                <a:cs typeface="Inter Light"/>
                <a:sym typeface="Inter Light"/>
              </a:rPr>
              <a:t>.</a:t>
            </a:r>
            <a:endParaRPr i="0" sz="900" u="none" cap="none" strike="noStrike">
              <a:solidFill>
                <a:schemeClr val="accent3"/>
              </a:solidFill>
              <a:latin typeface="Inter Light"/>
              <a:ea typeface="Inter Light"/>
              <a:cs typeface="Inter Light"/>
              <a:sym typeface="Inter Light"/>
            </a:endParaRPr>
          </a:p>
        </p:txBody>
      </p:sp>
      <p:sp>
        <p:nvSpPr>
          <p:cNvPr id="347" name="Google Shape;347;p50"/>
          <p:cNvSpPr txBox="1"/>
          <p:nvPr/>
        </p:nvSpPr>
        <p:spPr>
          <a:xfrm>
            <a:off x="800650" y="2835067"/>
            <a:ext cx="1443000" cy="346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rPr lang="en-US" sz="900">
                <a:latin typeface="Inter Light"/>
                <a:ea typeface="Inter Light"/>
                <a:cs typeface="Inter Light"/>
                <a:sym typeface="Inter Light"/>
              </a:rPr>
              <a:t>Do not use unofficial colours.</a:t>
            </a:r>
            <a:endParaRPr i="0" sz="900" u="none" cap="none" strike="noStrike">
              <a:solidFill>
                <a:srgbClr val="000000"/>
              </a:solidFill>
              <a:latin typeface="Inter Light"/>
              <a:ea typeface="Inter Light"/>
              <a:cs typeface="Inter Light"/>
              <a:sym typeface="Inter Light"/>
            </a:endParaRPr>
          </a:p>
        </p:txBody>
      </p:sp>
      <p:grpSp>
        <p:nvGrpSpPr>
          <p:cNvPr id="348" name="Google Shape;348;p50"/>
          <p:cNvGrpSpPr/>
          <p:nvPr/>
        </p:nvGrpSpPr>
        <p:grpSpPr>
          <a:xfrm>
            <a:off x="2842326" y="1218678"/>
            <a:ext cx="1442852" cy="308611"/>
            <a:chOff x="927275" y="2421250"/>
            <a:chExt cx="5727875" cy="990725"/>
          </a:xfrm>
        </p:grpSpPr>
        <p:sp>
          <p:nvSpPr>
            <p:cNvPr id="349" name="Google Shape;349;p5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0" name="Google Shape;350;p5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1" name="Google Shape;351;p5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2" name="Google Shape;352;p5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3" name="Google Shape;353;p5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4" name="Google Shape;354;p5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5" name="Google Shape;355;p5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56" name="Google Shape;356;p50"/>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357" name="Google Shape;357;p50"/>
          <p:cNvSpPr/>
          <p:nvPr/>
        </p:nvSpPr>
        <p:spPr>
          <a:xfrm>
            <a:off x="2842353" y="2066883"/>
            <a:ext cx="173842" cy="217990"/>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58" name="Google Shape;358;p50"/>
          <p:cNvSpPr/>
          <p:nvPr/>
        </p:nvSpPr>
        <p:spPr>
          <a:xfrm>
            <a:off x="3039062" y="2123571"/>
            <a:ext cx="155832" cy="16314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59" name="Google Shape;359;p50"/>
          <p:cNvSpPr/>
          <p:nvPr/>
        </p:nvSpPr>
        <p:spPr>
          <a:xfrm>
            <a:off x="3211757" y="2123571"/>
            <a:ext cx="158376" cy="16314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60" name="Google Shape;360;p50"/>
          <p:cNvSpPr/>
          <p:nvPr/>
        </p:nvSpPr>
        <p:spPr>
          <a:xfrm>
            <a:off x="3392538" y="2066883"/>
            <a:ext cx="205003" cy="217990"/>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61" name="Google Shape;361;p50"/>
          <p:cNvSpPr/>
          <p:nvPr/>
        </p:nvSpPr>
        <p:spPr>
          <a:xfrm>
            <a:off x="3601478" y="2123571"/>
            <a:ext cx="162299" cy="163374"/>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62" name="Google Shape;362;p50"/>
          <p:cNvSpPr/>
          <p:nvPr/>
        </p:nvSpPr>
        <p:spPr>
          <a:xfrm>
            <a:off x="3785491" y="2125420"/>
            <a:ext cx="87963" cy="159441"/>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63" name="Google Shape;363;p50"/>
          <p:cNvSpPr/>
          <p:nvPr/>
        </p:nvSpPr>
        <p:spPr>
          <a:xfrm>
            <a:off x="3894001" y="2123571"/>
            <a:ext cx="242636" cy="161291"/>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sp>
        <p:nvSpPr>
          <p:cNvPr id="364" name="Google Shape;364;p50"/>
          <p:cNvSpPr/>
          <p:nvPr/>
        </p:nvSpPr>
        <p:spPr>
          <a:xfrm>
            <a:off x="4154662" y="2284823"/>
            <a:ext cx="130673" cy="32175"/>
          </a:xfrm>
          <a:custGeom>
            <a:rect b="b" l="l" r="r" t="t"/>
            <a:pathLst>
              <a:path extrusionOk="0" h="5097" w="20750">
                <a:moveTo>
                  <a:pt x="1" y="1"/>
                </a:moveTo>
                <a:lnTo>
                  <a:pt x="1" y="5096"/>
                </a:lnTo>
                <a:lnTo>
                  <a:pt x="20749" y="5096"/>
                </a:lnTo>
                <a:lnTo>
                  <a:pt x="20749" y="1"/>
                </a:lnTo>
                <a:close/>
              </a:path>
            </a:pathLst>
          </a:custGeom>
          <a:solidFill>
            <a:srgbClr val="FF0000"/>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801A52"/>
              </a:solidFill>
            </a:endParaRPr>
          </a:p>
        </p:txBody>
      </p:sp>
      <p:grpSp>
        <p:nvGrpSpPr>
          <p:cNvPr id="365" name="Google Shape;365;p50"/>
          <p:cNvGrpSpPr/>
          <p:nvPr/>
        </p:nvGrpSpPr>
        <p:grpSpPr>
          <a:xfrm>
            <a:off x="2842330" y="2856351"/>
            <a:ext cx="1442852" cy="250158"/>
            <a:chOff x="927275" y="2421250"/>
            <a:chExt cx="5727875" cy="990725"/>
          </a:xfrm>
        </p:grpSpPr>
        <p:sp>
          <p:nvSpPr>
            <p:cNvPr id="366" name="Google Shape;366;p5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7" name="Google Shape;367;p5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8" name="Google Shape;368;p5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69" name="Google Shape;369;p5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0" name="Google Shape;370;p5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1" name="Google Shape;371;p5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2" name="Google Shape;372;p5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3" name="Google Shape;373;p50"/>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FFD966"/>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374" name="Google Shape;374;p50"/>
          <p:cNvGrpSpPr/>
          <p:nvPr/>
        </p:nvGrpSpPr>
        <p:grpSpPr>
          <a:xfrm>
            <a:off x="6735551" y="2022346"/>
            <a:ext cx="1442852" cy="250158"/>
            <a:chOff x="927275" y="2421250"/>
            <a:chExt cx="5727875" cy="990725"/>
          </a:xfrm>
        </p:grpSpPr>
        <p:sp>
          <p:nvSpPr>
            <p:cNvPr id="375" name="Google Shape;375;p5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6" name="Google Shape;376;p5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7" name="Google Shape;377;p5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8" name="Google Shape;378;p5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79" name="Google Shape;379;p5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80" name="Google Shape;380;p5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81" name="Google Shape;381;p5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000E38"/>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82" name="Google Shape;382;p50"/>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solidFill>
              <a:srgbClr val="00E5A4"/>
            </a:solidFill>
            <a:ln>
              <a:noFill/>
            </a:ln>
            <a:effectLst>
              <a:outerShdw blurRad="57150" rotWithShape="0" algn="bl" dir="5400000" dist="19050">
                <a:srgbClr val="000000">
                  <a:alpha val="70000"/>
                </a:srgbClr>
              </a:outerShdw>
            </a:effectLst>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sp>
        <p:nvSpPr>
          <p:cNvPr id="383" name="Google Shape;383;p50"/>
          <p:cNvSpPr txBox="1"/>
          <p:nvPr/>
        </p:nvSpPr>
        <p:spPr>
          <a:xfrm>
            <a:off x="4901506" y="1277233"/>
            <a:ext cx="1443000" cy="3462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Clr>
                <a:srgbClr val="000000"/>
              </a:buClr>
              <a:buSzPts val="300"/>
              <a:buFont typeface="Arial"/>
              <a:buNone/>
            </a:pPr>
            <a:r>
              <a:rPr lang="en-US" sz="900">
                <a:latin typeface="Inter Light"/>
                <a:ea typeface="Inter Light"/>
                <a:cs typeface="Inter Light"/>
                <a:sym typeface="Inter Light"/>
              </a:rPr>
              <a:t>Do not outline the logo.</a:t>
            </a:r>
            <a:endParaRPr sz="900">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300"/>
              <a:buFont typeface="Arial"/>
              <a:buNone/>
            </a:pPr>
            <a:r>
              <a:t/>
            </a:r>
            <a:endParaRPr sz="900">
              <a:latin typeface="Inter Light"/>
              <a:ea typeface="Inter Light"/>
              <a:cs typeface="Inter Light"/>
              <a:sym typeface="Inter Light"/>
            </a:endParaRPr>
          </a:p>
        </p:txBody>
      </p:sp>
      <p:sp>
        <p:nvSpPr>
          <p:cNvPr id="384" name="Google Shape;384;p50"/>
          <p:cNvSpPr txBox="1"/>
          <p:nvPr/>
        </p:nvSpPr>
        <p:spPr>
          <a:xfrm>
            <a:off x="4788935" y="1938255"/>
            <a:ext cx="1443000" cy="1923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t/>
            </a:r>
            <a:endParaRPr i="0" sz="800" u="none" cap="none" strike="noStrike">
              <a:solidFill>
                <a:srgbClr val="000000"/>
              </a:solidFill>
              <a:latin typeface="Inter Light"/>
              <a:ea typeface="Inter Light"/>
              <a:cs typeface="Inter Light"/>
              <a:sym typeface="Inter Light"/>
            </a:endParaRPr>
          </a:p>
        </p:txBody>
      </p:sp>
      <p:grpSp>
        <p:nvGrpSpPr>
          <p:cNvPr id="385" name="Google Shape;385;p50"/>
          <p:cNvGrpSpPr/>
          <p:nvPr/>
        </p:nvGrpSpPr>
        <p:grpSpPr>
          <a:xfrm>
            <a:off x="6735551" y="1248084"/>
            <a:ext cx="1442852" cy="250158"/>
            <a:chOff x="927275" y="2421250"/>
            <a:chExt cx="5727875" cy="990725"/>
          </a:xfrm>
        </p:grpSpPr>
        <p:sp>
          <p:nvSpPr>
            <p:cNvPr id="386" name="Google Shape;386;p5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87" name="Google Shape;387;p5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88" name="Google Shape;388;p5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89" name="Google Shape;389;p5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90" name="Google Shape;390;p5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91" name="Google Shape;391;p5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92" name="Google Shape;392;p5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sp>
          <p:nvSpPr>
            <p:cNvPr id="393" name="Google Shape;393;p50"/>
            <p:cNvSpPr/>
            <p:nvPr/>
          </p:nvSpPr>
          <p:spPr>
            <a:xfrm>
              <a:off x="6136400" y="3284550"/>
              <a:ext cx="518750" cy="127425"/>
            </a:xfrm>
            <a:custGeom>
              <a:rect b="b" l="l" r="r" t="t"/>
              <a:pathLst>
                <a:path extrusionOk="0" h="5097" w="20750">
                  <a:moveTo>
                    <a:pt x="1" y="1"/>
                  </a:moveTo>
                  <a:lnTo>
                    <a:pt x="1" y="5096"/>
                  </a:lnTo>
                  <a:lnTo>
                    <a:pt x="20749" y="5096"/>
                  </a:lnTo>
                  <a:lnTo>
                    <a:pt x="20749" y="1"/>
                  </a:lnTo>
                  <a:close/>
                </a:path>
              </a:pathLst>
            </a:custGeom>
            <a:noFill/>
            <a:ln cap="flat" cmpd="sng" w="9525">
              <a:solidFill>
                <a:schemeClr val="dk1"/>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chemeClr val="lt1"/>
                </a:solidFill>
              </a:endParaRPr>
            </a:p>
          </p:txBody>
        </p:sp>
      </p:grpSp>
      <p:sp>
        <p:nvSpPr>
          <p:cNvPr id="394" name="Google Shape;394;p50"/>
          <p:cNvSpPr txBox="1"/>
          <p:nvPr/>
        </p:nvSpPr>
        <p:spPr>
          <a:xfrm>
            <a:off x="4901481" y="1919940"/>
            <a:ext cx="1443000" cy="623400"/>
          </a:xfrm>
          <a:prstGeom prst="rect">
            <a:avLst/>
          </a:prstGeom>
          <a:noFill/>
          <a:ln>
            <a:noFill/>
          </a:ln>
        </p:spPr>
        <p:txBody>
          <a:bodyPr anchorCtr="0" anchor="t" bIns="34275" lIns="34275" spcFirstLastPara="1" rIns="34275" wrap="square" tIns="34275">
            <a:spAutoFit/>
          </a:bodyPr>
          <a:lstStyle/>
          <a:p>
            <a:pPr indent="0" lvl="0" marL="0" rtl="0" algn="l">
              <a:spcBef>
                <a:spcPts val="0"/>
              </a:spcBef>
              <a:spcAft>
                <a:spcPts val="0"/>
              </a:spcAft>
              <a:buClr>
                <a:srgbClr val="000000"/>
              </a:buClr>
              <a:buSzPts val="300"/>
              <a:buFont typeface="Arial"/>
              <a:buNone/>
            </a:pPr>
            <a:r>
              <a:rPr lang="en-US" sz="900">
                <a:latin typeface="Inter Light"/>
                <a:ea typeface="Inter Light"/>
                <a:cs typeface="Inter Light"/>
                <a:sym typeface="Inter Light"/>
              </a:rPr>
              <a:t>Do not use drop shadows or any other effect on the logo.</a:t>
            </a:r>
            <a:endParaRPr sz="900">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300"/>
              <a:buFont typeface="Arial"/>
              <a:buNone/>
            </a:pPr>
            <a:r>
              <a:t/>
            </a:r>
            <a:endParaRPr sz="900">
              <a:latin typeface="Inter Light"/>
              <a:ea typeface="Inter Light"/>
              <a:cs typeface="Inter Light"/>
              <a:sym typeface="Inter Light"/>
            </a:endParaRPr>
          </a:p>
        </p:txBody>
      </p:sp>
      <p:sp>
        <p:nvSpPr>
          <p:cNvPr id="395" name="Google Shape;395;p50"/>
          <p:cNvSpPr txBox="1"/>
          <p:nvPr/>
        </p:nvSpPr>
        <p:spPr>
          <a:xfrm>
            <a:off x="4901506" y="2828153"/>
            <a:ext cx="1443000" cy="346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rPr lang="en-US" sz="900">
                <a:latin typeface="Inter Light"/>
                <a:ea typeface="Inter Light"/>
                <a:cs typeface="Inter Light"/>
                <a:sym typeface="Inter Light"/>
              </a:rPr>
              <a:t>Do not extend the</a:t>
            </a:r>
            <a:endParaRPr sz="900">
              <a:latin typeface="Inter Light"/>
              <a:ea typeface="Inter Light"/>
              <a:cs typeface="Inter Light"/>
              <a:sym typeface="Inter Light"/>
            </a:endParaRPr>
          </a:p>
          <a:p>
            <a:pPr indent="0" lvl="0" marL="0" marR="0" rtl="0" algn="l">
              <a:lnSpc>
                <a:spcPct val="100000"/>
              </a:lnSpc>
              <a:spcBef>
                <a:spcPts val="0"/>
              </a:spcBef>
              <a:spcAft>
                <a:spcPts val="0"/>
              </a:spcAft>
              <a:buClr>
                <a:srgbClr val="000000"/>
              </a:buClr>
              <a:buSzPts val="300"/>
              <a:buFont typeface="Arial"/>
              <a:buNone/>
            </a:pPr>
            <a:r>
              <a:rPr lang="en-US" sz="900">
                <a:latin typeface="Inter Light"/>
                <a:ea typeface="Inter Light"/>
                <a:cs typeface="Inter Light"/>
                <a:sym typeface="Inter Light"/>
              </a:rPr>
              <a:t>cursor symbol.</a:t>
            </a:r>
            <a:endParaRPr sz="900">
              <a:latin typeface="Inter Light"/>
              <a:ea typeface="Inter Light"/>
              <a:cs typeface="Inter Light"/>
              <a:sym typeface="Inter Light"/>
            </a:endParaRPr>
          </a:p>
        </p:txBody>
      </p:sp>
      <p:grpSp>
        <p:nvGrpSpPr>
          <p:cNvPr id="396" name="Google Shape;396;p50"/>
          <p:cNvGrpSpPr/>
          <p:nvPr/>
        </p:nvGrpSpPr>
        <p:grpSpPr>
          <a:xfrm>
            <a:off x="6735551" y="2812921"/>
            <a:ext cx="1658164" cy="250155"/>
            <a:chOff x="927275" y="2421250"/>
            <a:chExt cx="6582630" cy="990713"/>
          </a:xfrm>
        </p:grpSpPr>
        <p:sp>
          <p:nvSpPr>
            <p:cNvPr id="397" name="Google Shape;397;p50"/>
            <p:cNvSpPr/>
            <p:nvPr/>
          </p:nvSpPr>
          <p:spPr>
            <a:xfrm>
              <a:off x="927275" y="2421250"/>
              <a:ext cx="690125" cy="863325"/>
            </a:xfrm>
            <a:custGeom>
              <a:rect b="b" l="l" r="r" t="t"/>
              <a:pathLst>
                <a:path extrusionOk="0" h="34533" w="27605">
                  <a:moveTo>
                    <a:pt x="1" y="1"/>
                  </a:moveTo>
                  <a:lnTo>
                    <a:pt x="1" y="34533"/>
                  </a:lnTo>
                  <a:lnTo>
                    <a:pt x="5573" y="34533"/>
                  </a:lnTo>
                  <a:lnTo>
                    <a:pt x="5573" y="10082"/>
                  </a:lnTo>
                  <a:lnTo>
                    <a:pt x="22399" y="34533"/>
                  </a:lnTo>
                  <a:lnTo>
                    <a:pt x="27604" y="34533"/>
                  </a:lnTo>
                  <a:lnTo>
                    <a:pt x="27604" y="1"/>
                  </a:lnTo>
                  <a:lnTo>
                    <a:pt x="21996" y="1"/>
                  </a:lnTo>
                  <a:lnTo>
                    <a:pt x="21996" y="24488"/>
                  </a:lnTo>
                  <a:lnTo>
                    <a:pt x="5206"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8" name="Google Shape;398;p50"/>
            <p:cNvSpPr/>
            <p:nvPr/>
          </p:nvSpPr>
          <p:spPr>
            <a:xfrm>
              <a:off x="1708100" y="2645800"/>
              <a:ext cx="618625" cy="646100"/>
            </a:xfrm>
            <a:custGeom>
              <a:rect b="b" l="l" r="r" t="t"/>
              <a:pathLst>
                <a:path extrusionOk="0" h="25844" w="24745">
                  <a:moveTo>
                    <a:pt x="12464" y="4289"/>
                  </a:moveTo>
                  <a:cubicBezTo>
                    <a:pt x="16167" y="4289"/>
                    <a:pt x="18770" y="6415"/>
                    <a:pt x="19209" y="10154"/>
                  </a:cubicBezTo>
                  <a:lnTo>
                    <a:pt x="5756" y="10154"/>
                  </a:lnTo>
                  <a:cubicBezTo>
                    <a:pt x="6159" y="6562"/>
                    <a:pt x="9055" y="4289"/>
                    <a:pt x="12464" y="4289"/>
                  </a:cubicBezTo>
                  <a:close/>
                  <a:moveTo>
                    <a:pt x="12428" y="0"/>
                  </a:moveTo>
                  <a:cubicBezTo>
                    <a:pt x="4949" y="0"/>
                    <a:pt x="1" y="5205"/>
                    <a:pt x="1" y="12977"/>
                  </a:cubicBezTo>
                  <a:cubicBezTo>
                    <a:pt x="1" y="20712"/>
                    <a:pt x="4986" y="25844"/>
                    <a:pt x="12904" y="25844"/>
                  </a:cubicBezTo>
                  <a:cubicBezTo>
                    <a:pt x="19173" y="25844"/>
                    <a:pt x="23425" y="22068"/>
                    <a:pt x="24305" y="17083"/>
                  </a:cubicBezTo>
                  <a:lnTo>
                    <a:pt x="18990" y="17083"/>
                  </a:lnTo>
                  <a:cubicBezTo>
                    <a:pt x="18256" y="19905"/>
                    <a:pt x="15874" y="21518"/>
                    <a:pt x="12611" y="21518"/>
                  </a:cubicBezTo>
                  <a:cubicBezTo>
                    <a:pt x="8432" y="21518"/>
                    <a:pt x="5719" y="18696"/>
                    <a:pt x="5573" y="14407"/>
                  </a:cubicBezTo>
                  <a:lnTo>
                    <a:pt x="5573" y="14077"/>
                  </a:lnTo>
                  <a:lnTo>
                    <a:pt x="24598" y="14077"/>
                  </a:lnTo>
                  <a:cubicBezTo>
                    <a:pt x="24708" y="13380"/>
                    <a:pt x="24745" y="12684"/>
                    <a:pt x="24745" y="12060"/>
                  </a:cubicBezTo>
                  <a:cubicBezTo>
                    <a:pt x="24598" y="4656"/>
                    <a:pt x="19869" y="0"/>
                    <a:pt x="1242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399" name="Google Shape;399;p50"/>
            <p:cNvSpPr/>
            <p:nvPr/>
          </p:nvSpPr>
          <p:spPr>
            <a:xfrm>
              <a:off x="2393600" y="2645800"/>
              <a:ext cx="628725" cy="646100"/>
            </a:xfrm>
            <a:custGeom>
              <a:rect b="b" l="l" r="r" t="t"/>
              <a:pathLst>
                <a:path extrusionOk="0" h="25844" w="25149">
                  <a:moveTo>
                    <a:pt x="17157" y="14333"/>
                  </a:moveTo>
                  <a:lnTo>
                    <a:pt x="17157" y="15213"/>
                  </a:lnTo>
                  <a:cubicBezTo>
                    <a:pt x="17120" y="19099"/>
                    <a:pt x="14554" y="21702"/>
                    <a:pt x="10119" y="21702"/>
                  </a:cubicBezTo>
                  <a:cubicBezTo>
                    <a:pt x="7186" y="21702"/>
                    <a:pt x="5426" y="20235"/>
                    <a:pt x="5426" y="18109"/>
                  </a:cubicBezTo>
                  <a:cubicBezTo>
                    <a:pt x="5426" y="15543"/>
                    <a:pt x="7259" y="14333"/>
                    <a:pt x="10558" y="14333"/>
                  </a:cubicBezTo>
                  <a:close/>
                  <a:moveTo>
                    <a:pt x="11878" y="0"/>
                  </a:moveTo>
                  <a:cubicBezTo>
                    <a:pt x="5500" y="0"/>
                    <a:pt x="1284" y="3043"/>
                    <a:pt x="734" y="7991"/>
                  </a:cubicBezTo>
                  <a:lnTo>
                    <a:pt x="5976" y="7991"/>
                  </a:lnTo>
                  <a:cubicBezTo>
                    <a:pt x="6343" y="5792"/>
                    <a:pt x="8469" y="4289"/>
                    <a:pt x="11622" y="4289"/>
                  </a:cubicBezTo>
                  <a:cubicBezTo>
                    <a:pt x="15141" y="4289"/>
                    <a:pt x="17157" y="6012"/>
                    <a:pt x="17157" y="8835"/>
                  </a:cubicBezTo>
                  <a:lnTo>
                    <a:pt x="17157" y="10374"/>
                  </a:lnTo>
                  <a:lnTo>
                    <a:pt x="10778" y="10374"/>
                  </a:lnTo>
                  <a:cubicBezTo>
                    <a:pt x="3740" y="10374"/>
                    <a:pt x="1" y="13270"/>
                    <a:pt x="1" y="18439"/>
                  </a:cubicBezTo>
                  <a:cubicBezTo>
                    <a:pt x="1" y="23131"/>
                    <a:pt x="3850" y="25844"/>
                    <a:pt x="9349" y="25844"/>
                  </a:cubicBezTo>
                  <a:cubicBezTo>
                    <a:pt x="13454" y="25844"/>
                    <a:pt x="16020" y="24084"/>
                    <a:pt x="17707" y="21518"/>
                  </a:cubicBezTo>
                  <a:cubicBezTo>
                    <a:pt x="17707" y="24011"/>
                    <a:pt x="18880" y="25551"/>
                    <a:pt x="22326" y="25551"/>
                  </a:cubicBezTo>
                  <a:lnTo>
                    <a:pt x="25148" y="25551"/>
                  </a:lnTo>
                  <a:lnTo>
                    <a:pt x="25148" y="20932"/>
                  </a:lnTo>
                  <a:lnTo>
                    <a:pt x="24049" y="20932"/>
                  </a:lnTo>
                  <a:cubicBezTo>
                    <a:pt x="22986" y="20932"/>
                    <a:pt x="22436" y="20565"/>
                    <a:pt x="22436" y="19282"/>
                  </a:cubicBezTo>
                  <a:lnTo>
                    <a:pt x="22436" y="9201"/>
                  </a:lnTo>
                  <a:cubicBezTo>
                    <a:pt x="22436" y="3226"/>
                    <a:pt x="18587" y="0"/>
                    <a:pt x="11878"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0" name="Google Shape;400;p50"/>
            <p:cNvSpPr/>
            <p:nvPr/>
          </p:nvSpPr>
          <p:spPr>
            <a:xfrm>
              <a:off x="3111200" y="2421250"/>
              <a:ext cx="813825" cy="863325"/>
            </a:xfrm>
            <a:custGeom>
              <a:rect b="b" l="l" r="r" t="t"/>
              <a:pathLst>
                <a:path extrusionOk="0" h="34533" w="32553">
                  <a:moveTo>
                    <a:pt x="27457" y="1"/>
                  </a:moveTo>
                  <a:cubicBezTo>
                    <a:pt x="22582" y="1"/>
                    <a:pt x="20419" y="2384"/>
                    <a:pt x="20419" y="6929"/>
                  </a:cubicBezTo>
                  <a:lnTo>
                    <a:pt x="20419" y="9275"/>
                  </a:lnTo>
                  <a:lnTo>
                    <a:pt x="12757" y="9275"/>
                  </a:lnTo>
                  <a:cubicBezTo>
                    <a:pt x="8615" y="9275"/>
                    <a:pt x="6599" y="10962"/>
                    <a:pt x="5316" y="13088"/>
                  </a:cubicBezTo>
                  <a:lnTo>
                    <a:pt x="4729" y="9275"/>
                  </a:lnTo>
                  <a:lnTo>
                    <a:pt x="0" y="9275"/>
                  </a:lnTo>
                  <a:lnTo>
                    <a:pt x="0" y="34533"/>
                  </a:lnTo>
                  <a:lnTo>
                    <a:pt x="5316" y="34533"/>
                  </a:lnTo>
                  <a:lnTo>
                    <a:pt x="5316" y="21849"/>
                  </a:lnTo>
                  <a:cubicBezTo>
                    <a:pt x="5316" y="17963"/>
                    <a:pt x="6855" y="14261"/>
                    <a:pt x="11584" y="14261"/>
                  </a:cubicBezTo>
                  <a:lnTo>
                    <a:pt x="20419" y="14261"/>
                  </a:lnTo>
                  <a:lnTo>
                    <a:pt x="20419" y="34533"/>
                  </a:lnTo>
                  <a:lnTo>
                    <a:pt x="25808" y="34533"/>
                  </a:lnTo>
                  <a:lnTo>
                    <a:pt x="25808" y="14261"/>
                  </a:lnTo>
                  <a:lnTo>
                    <a:pt x="32553" y="14261"/>
                  </a:lnTo>
                  <a:lnTo>
                    <a:pt x="32553" y="9275"/>
                  </a:lnTo>
                  <a:lnTo>
                    <a:pt x="25698" y="9275"/>
                  </a:lnTo>
                  <a:lnTo>
                    <a:pt x="25698" y="7149"/>
                  </a:lnTo>
                  <a:cubicBezTo>
                    <a:pt x="25698" y="5426"/>
                    <a:pt x="26431" y="4693"/>
                    <a:pt x="28154" y="4693"/>
                  </a:cubicBezTo>
                  <a:lnTo>
                    <a:pt x="32553" y="4693"/>
                  </a:lnTo>
                  <a:lnTo>
                    <a:pt x="32553" y="1"/>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1" name="Google Shape;401;p50"/>
            <p:cNvSpPr/>
            <p:nvPr/>
          </p:nvSpPr>
          <p:spPr>
            <a:xfrm>
              <a:off x="3940575" y="2645800"/>
              <a:ext cx="644300" cy="647025"/>
            </a:xfrm>
            <a:custGeom>
              <a:rect b="b" l="l" r="r" t="t"/>
              <a:pathLst>
                <a:path extrusionOk="0" h="25881" w="25772">
                  <a:moveTo>
                    <a:pt x="12904" y="4546"/>
                  </a:moveTo>
                  <a:cubicBezTo>
                    <a:pt x="17377" y="4546"/>
                    <a:pt x="20346" y="8065"/>
                    <a:pt x="20346" y="12940"/>
                  </a:cubicBezTo>
                  <a:cubicBezTo>
                    <a:pt x="20346" y="17816"/>
                    <a:pt x="17377" y="21335"/>
                    <a:pt x="12904" y="21335"/>
                  </a:cubicBezTo>
                  <a:cubicBezTo>
                    <a:pt x="8395" y="21335"/>
                    <a:pt x="5500" y="17816"/>
                    <a:pt x="5500" y="12940"/>
                  </a:cubicBezTo>
                  <a:cubicBezTo>
                    <a:pt x="5500" y="8065"/>
                    <a:pt x="8395" y="4546"/>
                    <a:pt x="12904" y="4546"/>
                  </a:cubicBezTo>
                  <a:close/>
                  <a:moveTo>
                    <a:pt x="12904" y="0"/>
                  </a:moveTo>
                  <a:cubicBezTo>
                    <a:pt x="5206" y="0"/>
                    <a:pt x="1" y="5205"/>
                    <a:pt x="1" y="12940"/>
                  </a:cubicBezTo>
                  <a:cubicBezTo>
                    <a:pt x="1" y="20675"/>
                    <a:pt x="5206" y="25881"/>
                    <a:pt x="12904" y="25881"/>
                  </a:cubicBezTo>
                  <a:cubicBezTo>
                    <a:pt x="20603" y="25881"/>
                    <a:pt x="25771" y="20638"/>
                    <a:pt x="25771" y="12940"/>
                  </a:cubicBezTo>
                  <a:cubicBezTo>
                    <a:pt x="25771" y="5242"/>
                    <a:pt x="20603" y="0"/>
                    <a:pt x="12904"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2" name="Google Shape;402;p50"/>
            <p:cNvSpPr/>
            <p:nvPr/>
          </p:nvSpPr>
          <p:spPr>
            <a:xfrm>
              <a:off x="4671000" y="2653125"/>
              <a:ext cx="349200" cy="631450"/>
            </a:xfrm>
            <a:custGeom>
              <a:rect b="b" l="l" r="r" t="t"/>
              <a:pathLst>
                <a:path extrusionOk="0" h="25258" w="13968">
                  <a:moveTo>
                    <a:pt x="0" y="0"/>
                  </a:moveTo>
                  <a:lnTo>
                    <a:pt x="0" y="25258"/>
                  </a:lnTo>
                  <a:lnTo>
                    <a:pt x="5352" y="25258"/>
                  </a:lnTo>
                  <a:lnTo>
                    <a:pt x="5352" y="12574"/>
                  </a:lnTo>
                  <a:cubicBezTo>
                    <a:pt x="5352" y="8688"/>
                    <a:pt x="6855" y="4986"/>
                    <a:pt x="11584" y="4986"/>
                  </a:cubicBezTo>
                  <a:lnTo>
                    <a:pt x="13967" y="4986"/>
                  </a:lnTo>
                  <a:lnTo>
                    <a:pt x="13967" y="0"/>
                  </a:lnTo>
                  <a:lnTo>
                    <a:pt x="12794" y="0"/>
                  </a:lnTo>
                  <a:cubicBezTo>
                    <a:pt x="8652" y="0"/>
                    <a:pt x="6635" y="1687"/>
                    <a:pt x="5352" y="3813"/>
                  </a:cubicBezTo>
                  <a:lnTo>
                    <a:pt x="4729" y="0"/>
                  </a:ln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3" name="Google Shape;403;p50"/>
            <p:cNvSpPr/>
            <p:nvPr/>
          </p:nvSpPr>
          <p:spPr>
            <a:xfrm>
              <a:off x="5101725" y="2645800"/>
              <a:ext cx="963225" cy="638775"/>
            </a:xfrm>
            <a:custGeom>
              <a:rect b="b" l="l" r="r" t="t"/>
              <a:pathLst>
                <a:path extrusionOk="0" h="25551" w="38529">
                  <a:moveTo>
                    <a:pt x="12611" y="0"/>
                  </a:moveTo>
                  <a:cubicBezTo>
                    <a:pt x="8835" y="73"/>
                    <a:pt x="6672" y="1723"/>
                    <a:pt x="5243" y="3592"/>
                  </a:cubicBezTo>
                  <a:lnTo>
                    <a:pt x="4620" y="293"/>
                  </a:lnTo>
                  <a:lnTo>
                    <a:pt x="1" y="293"/>
                  </a:lnTo>
                  <a:lnTo>
                    <a:pt x="1" y="25551"/>
                  </a:lnTo>
                  <a:lnTo>
                    <a:pt x="5316" y="25551"/>
                  </a:lnTo>
                  <a:lnTo>
                    <a:pt x="5316" y="12024"/>
                  </a:lnTo>
                  <a:cubicBezTo>
                    <a:pt x="5316" y="7552"/>
                    <a:pt x="7735" y="4582"/>
                    <a:pt x="11255" y="4582"/>
                  </a:cubicBezTo>
                  <a:cubicBezTo>
                    <a:pt x="14737" y="4582"/>
                    <a:pt x="16570" y="6892"/>
                    <a:pt x="16570" y="11327"/>
                  </a:cubicBezTo>
                  <a:lnTo>
                    <a:pt x="16570" y="25551"/>
                  </a:lnTo>
                  <a:lnTo>
                    <a:pt x="21959" y="25551"/>
                  </a:lnTo>
                  <a:lnTo>
                    <a:pt x="21959" y="11877"/>
                  </a:lnTo>
                  <a:cubicBezTo>
                    <a:pt x="21959" y="7368"/>
                    <a:pt x="24268" y="4582"/>
                    <a:pt x="27934" y="4582"/>
                  </a:cubicBezTo>
                  <a:cubicBezTo>
                    <a:pt x="31380" y="4582"/>
                    <a:pt x="33213" y="6892"/>
                    <a:pt x="33213" y="11364"/>
                  </a:cubicBezTo>
                  <a:lnTo>
                    <a:pt x="33213" y="25551"/>
                  </a:lnTo>
                  <a:lnTo>
                    <a:pt x="38528" y="25551"/>
                  </a:lnTo>
                  <a:lnTo>
                    <a:pt x="38528" y="10997"/>
                  </a:lnTo>
                  <a:cubicBezTo>
                    <a:pt x="38528" y="3006"/>
                    <a:pt x="34276" y="0"/>
                    <a:pt x="29071" y="0"/>
                  </a:cubicBezTo>
                  <a:cubicBezTo>
                    <a:pt x="24928" y="0"/>
                    <a:pt x="22032" y="1833"/>
                    <a:pt x="20419" y="4582"/>
                  </a:cubicBezTo>
                  <a:cubicBezTo>
                    <a:pt x="18880" y="1356"/>
                    <a:pt x="15947" y="0"/>
                    <a:pt x="12611" y="0"/>
                  </a:cubicBezTo>
                  <a:close/>
                </a:path>
              </a:pathLst>
            </a:custGeom>
            <a:solidFill>
              <a:srgbClr val="000E38"/>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404" name="Google Shape;404;p50"/>
            <p:cNvSpPr/>
            <p:nvPr/>
          </p:nvSpPr>
          <p:spPr>
            <a:xfrm>
              <a:off x="6136410" y="3284551"/>
              <a:ext cx="1373494" cy="127412"/>
            </a:xfrm>
            <a:custGeom>
              <a:rect b="b" l="l" r="r" t="t"/>
              <a:pathLst>
                <a:path extrusionOk="0" h="5097" w="20750">
                  <a:moveTo>
                    <a:pt x="1" y="1"/>
                  </a:moveTo>
                  <a:lnTo>
                    <a:pt x="1" y="5096"/>
                  </a:lnTo>
                  <a:lnTo>
                    <a:pt x="20749" y="5096"/>
                  </a:lnTo>
                  <a:lnTo>
                    <a:pt x="20749" y="1"/>
                  </a:lnTo>
                  <a:close/>
                </a:path>
              </a:pathLst>
            </a:custGeom>
            <a:solidFill>
              <a:srgbClr val="00E5A4"/>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grpSp>
        <p:nvGrpSpPr>
          <p:cNvPr id="405" name="Google Shape;405;p50"/>
          <p:cNvGrpSpPr/>
          <p:nvPr/>
        </p:nvGrpSpPr>
        <p:grpSpPr>
          <a:xfrm>
            <a:off x="2884292" y="3883969"/>
            <a:ext cx="407654" cy="315671"/>
            <a:chOff x="2291250" y="1842150"/>
            <a:chExt cx="2977750" cy="2305850"/>
          </a:xfrm>
        </p:grpSpPr>
        <p:sp>
          <p:nvSpPr>
            <p:cNvPr id="406" name="Google Shape;406;p50"/>
            <p:cNvSpPr/>
            <p:nvPr/>
          </p:nvSpPr>
          <p:spPr>
            <a:xfrm>
              <a:off x="2291250" y="1842150"/>
              <a:ext cx="1606200" cy="2009350"/>
            </a:xfrm>
            <a:custGeom>
              <a:rect b="b" l="l" r="r" t="t"/>
              <a:pathLst>
                <a:path extrusionOk="0" h="80374" w="64248">
                  <a:moveTo>
                    <a:pt x="1" y="1"/>
                  </a:moveTo>
                  <a:lnTo>
                    <a:pt x="1" y="80374"/>
                  </a:lnTo>
                  <a:lnTo>
                    <a:pt x="12970" y="80374"/>
                  </a:lnTo>
                  <a:lnTo>
                    <a:pt x="12970" y="23464"/>
                  </a:lnTo>
                  <a:lnTo>
                    <a:pt x="52132" y="80374"/>
                  </a:lnTo>
                  <a:lnTo>
                    <a:pt x="64248" y="80374"/>
                  </a:lnTo>
                  <a:lnTo>
                    <a:pt x="64248" y="1"/>
                  </a:lnTo>
                  <a:lnTo>
                    <a:pt x="51194" y="1"/>
                  </a:lnTo>
                  <a:lnTo>
                    <a:pt x="51194" y="56996"/>
                  </a:lnTo>
                  <a:lnTo>
                    <a:pt x="12116" y="1"/>
                  </a:lnTo>
                  <a:close/>
                </a:path>
              </a:pathLst>
            </a:cu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sp>
          <p:nvSpPr>
            <p:cNvPr id="407" name="Google Shape;407;p50"/>
            <p:cNvSpPr/>
            <p:nvPr/>
          </p:nvSpPr>
          <p:spPr>
            <a:xfrm>
              <a:off x="4059550" y="3851475"/>
              <a:ext cx="1209450" cy="296525"/>
            </a:xfrm>
            <a:custGeom>
              <a:rect b="b" l="l" r="r" t="t"/>
              <a:pathLst>
                <a:path extrusionOk="0" h="11861" w="48378">
                  <a:moveTo>
                    <a:pt x="0" y="1"/>
                  </a:moveTo>
                  <a:lnTo>
                    <a:pt x="0" y="11861"/>
                  </a:lnTo>
                  <a:lnTo>
                    <a:pt x="48377" y="11861"/>
                  </a:lnTo>
                  <a:lnTo>
                    <a:pt x="48377" y="1"/>
                  </a:lnTo>
                  <a:close/>
                </a:path>
              </a:pathLst>
            </a:custGeom>
            <a:solidFill>
              <a:schemeClr val="accent1"/>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sz="500">
                <a:solidFill>
                  <a:srgbClr val="FFFFFF"/>
                </a:solidFill>
              </a:endParaRPr>
            </a:p>
          </p:txBody>
        </p:sp>
      </p:grpSp>
      <p:sp>
        <p:nvSpPr>
          <p:cNvPr id="408" name="Google Shape;408;p50"/>
          <p:cNvSpPr txBox="1"/>
          <p:nvPr>
            <p:ph type="title"/>
          </p:nvPr>
        </p:nvSpPr>
        <p:spPr>
          <a:xfrm>
            <a:off x="836674" y="3807775"/>
            <a:ext cx="1656000" cy="58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Usage of our mark</a:t>
            </a:r>
            <a:endParaRPr/>
          </a:p>
        </p:txBody>
      </p:sp>
      <p:sp>
        <p:nvSpPr>
          <p:cNvPr id="409" name="Google Shape;409;p50"/>
          <p:cNvSpPr txBox="1"/>
          <p:nvPr/>
        </p:nvSpPr>
        <p:spPr>
          <a:xfrm>
            <a:off x="800650" y="4070417"/>
            <a:ext cx="1443000" cy="346200"/>
          </a:xfrm>
          <a:prstGeom prst="rect">
            <a:avLst/>
          </a:prstGeom>
          <a:noFill/>
          <a:ln>
            <a:noFill/>
          </a:ln>
        </p:spPr>
        <p:txBody>
          <a:bodyPr anchorCtr="0" anchor="t" bIns="34275" lIns="34275" spcFirstLastPara="1" rIns="34275" wrap="square" tIns="34275">
            <a:spAutoFit/>
          </a:bodyPr>
          <a:lstStyle/>
          <a:p>
            <a:pPr indent="0" lvl="0" marL="0" marR="0" rtl="0" algn="l">
              <a:lnSpc>
                <a:spcPct val="100000"/>
              </a:lnSpc>
              <a:spcBef>
                <a:spcPts val="0"/>
              </a:spcBef>
              <a:spcAft>
                <a:spcPts val="0"/>
              </a:spcAft>
              <a:buClr>
                <a:srgbClr val="000000"/>
              </a:buClr>
              <a:buSzPts val="300"/>
              <a:buFont typeface="Arial"/>
              <a:buNone/>
            </a:pPr>
            <a:r>
              <a:rPr lang="en-US" sz="900">
                <a:latin typeface="Inter Light"/>
                <a:ea typeface="Inter Light"/>
                <a:cs typeface="Inter Light"/>
                <a:sym typeface="Inter Light"/>
              </a:rPr>
              <a:t>The above rules also </a:t>
            </a:r>
            <a:r>
              <a:rPr lang="en-US" sz="900">
                <a:latin typeface="Inter Light"/>
                <a:ea typeface="Inter Light"/>
                <a:cs typeface="Inter Light"/>
                <a:sym typeface="Inter Light"/>
              </a:rPr>
              <a:t>apply to our logo mark.</a:t>
            </a:r>
            <a:endParaRPr i="0" sz="900" u="none" cap="none" strike="noStrike">
              <a:solidFill>
                <a:srgbClr val="000000"/>
              </a:solidFill>
              <a:latin typeface="Inter Light"/>
              <a:ea typeface="Inter Light"/>
              <a:cs typeface="Inter Light"/>
              <a:sym typeface="Inter Light"/>
            </a:endParaRPr>
          </a:p>
        </p:txBody>
      </p:sp>
      <p:sp>
        <p:nvSpPr>
          <p:cNvPr id="410" name="Google Shape;410;p50"/>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6"/>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Usage</a:t>
            </a:r>
            <a:r>
              <a:rPr lang="en-US">
                <a:solidFill>
                  <a:schemeClr val="accent1"/>
                </a:solidFill>
              </a:rPr>
              <a:t>_</a:t>
            </a:r>
            <a:endParaRPr>
              <a:solidFill>
                <a:schemeClr val="accent1"/>
              </a:solidFill>
            </a:endParaRPr>
          </a:p>
          <a:p>
            <a:pPr indent="0" lvl="0" marL="0" rtl="0" algn="l">
              <a:spcBef>
                <a:spcPts val="0"/>
              </a:spcBef>
              <a:spcAft>
                <a:spcPts val="0"/>
              </a:spcAft>
              <a:buNone/>
            </a:pPr>
            <a:r>
              <a:rPr lang="en-US">
                <a:solidFill>
                  <a:schemeClr val="lt2"/>
                </a:solidFill>
              </a:rPr>
              <a:t>Presentations dos and don’ts</a:t>
            </a:r>
            <a:endParaRPr>
              <a:solidFill>
                <a:schemeClr val="lt2"/>
              </a:solidFill>
            </a:endParaRPr>
          </a:p>
          <a:p>
            <a:pPr indent="0" lvl="0" marL="0" rtl="0" algn="l">
              <a:spcBef>
                <a:spcPts val="0"/>
              </a:spcBef>
              <a:spcAft>
                <a:spcPts val="0"/>
              </a:spcAft>
              <a:buNone/>
            </a:pPr>
            <a:r>
              <a:t/>
            </a:r>
            <a:endParaRPr/>
          </a:p>
        </p:txBody>
      </p:sp>
      <p:sp>
        <p:nvSpPr>
          <p:cNvPr id="1158" name="Google Shape;1158;p86"/>
          <p:cNvSpPr txBox="1"/>
          <p:nvPr/>
        </p:nvSpPr>
        <p:spPr>
          <a:xfrm>
            <a:off x="836675" y="984450"/>
            <a:ext cx="3060000" cy="19035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1600"/>
              </a:spcBef>
              <a:spcAft>
                <a:spcPts val="0"/>
              </a:spcAft>
              <a:buNone/>
            </a:pPr>
            <a:r>
              <a:rPr b="1" lang="en-US" sz="900">
                <a:solidFill>
                  <a:srgbClr val="272D3A"/>
                </a:solidFill>
                <a:latin typeface="Inter"/>
                <a:ea typeface="Inter"/>
                <a:cs typeface="Inter"/>
                <a:sym typeface="Inter"/>
              </a:rPr>
              <a:t>The dos                                                                         </a:t>
            </a:r>
            <a:r>
              <a:rPr lang="en-US" sz="900">
                <a:solidFill>
                  <a:srgbClr val="272D3A"/>
                </a:solidFill>
                <a:latin typeface="Inter Light"/>
                <a:ea typeface="Inter Light"/>
                <a:cs typeface="Inter Light"/>
                <a:sym typeface="Inter Light"/>
              </a:rPr>
              <a:t>Presentations slides, incl. reports, pitch documents or project updates are an important part of communicating with our colleagues and clients. These presentations should be </a:t>
            </a:r>
            <a:r>
              <a:rPr b="1" lang="en-US" sz="900">
                <a:solidFill>
                  <a:srgbClr val="272D3A"/>
                </a:solidFill>
                <a:latin typeface="Inter"/>
                <a:ea typeface="Inter"/>
                <a:cs typeface="Inter"/>
                <a:sym typeface="Inter"/>
              </a:rPr>
              <a:t>formal </a:t>
            </a:r>
            <a:r>
              <a:rPr lang="en-US" sz="900">
                <a:solidFill>
                  <a:srgbClr val="272D3A"/>
                </a:solidFill>
                <a:latin typeface="Inter Light"/>
                <a:ea typeface="Inter Light"/>
                <a:cs typeface="Inter Light"/>
                <a:sym typeface="Inter Light"/>
              </a:rPr>
              <a:t>and be presented clearly with minimal distraction of colour. Use light/white as your most prominent base colour for these</a:t>
            </a:r>
            <a:r>
              <a:rPr b="1" lang="en-US" sz="900">
                <a:solidFill>
                  <a:srgbClr val="272D3A"/>
                </a:solidFill>
                <a:latin typeface="Inter"/>
                <a:ea typeface="Inter"/>
                <a:cs typeface="Inter"/>
                <a:sym typeface="Inter"/>
              </a:rPr>
              <a:t> </a:t>
            </a:r>
            <a:r>
              <a:rPr lang="en-US" sz="900">
                <a:solidFill>
                  <a:srgbClr val="272D3A"/>
                </a:solidFill>
                <a:latin typeface="Inter Light"/>
                <a:ea typeface="Inter Light"/>
                <a:cs typeface="Inter Light"/>
                <a:sym typeface="Inter Light"/>
              </a:rPr>
              <a:t>documents with accent colours as visual supports for page breaks, diagrams and icons.</a:t>
            </a:r>
            <a:endParaRPr sz="900">
              <a:solidFill>
                <a:srgbClr val="272D3A"/>
              </a:solidFill>
              <a:latin typeface="Inter Light"/>
              <a:ea typeface="Inter Light"/>
              <a:cs typeface="Inter Light"/>
              <a:sym typeface="Inter Light"/>
            </a:endParaRPr>
          </a:p>
          <a:p>
            <a:pPr indent="0" lvl="0" marL="0" rtl="0" algn="l">
              <a:lnSpc>
                <a:spcPct val="115000"/>
              </a:lnSpc>
              <a:spcBef>
                <a:spcPts val="1600"/>
              </a:spcBef>
              <a:spcAft>
                <a:spcPts val="0"/>
              </a:spcAft>
              <a:buNone/>
            </a:pPr>
            <a:r>
              <a:rPr i="1" lang="en-US" sz="900">
                <a:solidFill>
                  <a:schemeClr val="dk1"/>
                </a:solidFill>
                <a:latin typeface="Inter Light"/>
                <a:ea typeface="Inter Light"/>
                <a:cs typeface="Inter Light"/>
                <a:sym typeface="Inter Light"/>
              </a:rPr>
              <a:t>Slide templates will be released on 8th January.</a:t>
            </a:r>
            <a:endParaRPr i="1" sz="900">
              <a:solidFill>
                <a:schemeClr val="dk1"/>
              </a:solidFill>
              <a:latin typeface="Inter Light"/>
              <a:ea typeface="Inter Light"/>
              <a:cs typeface="Inter Light"/>
              <a:sym typeface="Inter Light"/>
            </a:endParaRPr>
          </a:p>
          <a:p>
            <a:pPr indent="0" lvl="0" marL="0" rtl="0" algn="l">
              <a:lnSpc>
                <a:spcPct val="115000"/>
              </a:lnSpc>
              <a:spcBef>
                <a:spcPts val="1600"/>
              </a:spcBef>
              <a:spcAft>
                <a:spcPts val="1600"/>
              </a:spcAft>
              <a:buNone/>
            </a:pPr>
            <a:r>
              <a:t/>
            </a:r>
            <a:endParaRPr b="1" sz="900">
              <a:solidFill>
                <a:srgbClr val="272D3A"/>
              </a:solidFill>
              <a:latin typeface="Inter"/>
              <a:ea typeface="Inter"/>
              <a:cs typeface="Inter"/>
              <a:sym typeface="Inter"/>
            </a:endParaRPr>
          </a:p>
        </p:txBody>
      </p:sp>
      <p:sp>
        <p:nvSpPr>
          <p:cNvPr id="1159" name="Google Shape;1159;p86"/>
          <p:cNvSpPr/>
          <p:nvPr/>
        </p:nvSpPr>
        <p:spPr>
          <a:xfrm>
            <a:off x="808125" y="4053275"/>
            <a:ext cx="1062600" cy="185100"/>
          </a:xfrm>
          <a:prstGeom prst="roundRect">
            <a:avLst>
              <a:gd fmla="val 50000" name="adj"/>
            </a:avLst>
          </a:prstGeom>
          <a:solidFill>
            <a:srgbClr val="FFFFFF"/>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86"/>
          <p:cNvSpPr/>
          <p:nvPr/>
        </p:nvSpPr>
        <p:spPr>
          <a:xfrm>
            <a:off x="1861052" y="4053275"/>
            <a:ext cx="660000" cy="185100"/>
          </a:xfrm>
          <a:prstGeom prst="roundRect">
            <a:avLst>
              <a:gd fmla="val 50000" name="adj"/>
            </a:avLst>
          </a:prstGeom>
          <a:solidFill>
            <a:schemeClr val="dk2"/>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86"/>
          <p:cNvSpPr txBox="1"/>
          <p:nvPr/>
        </p:nvSpPr>
        <p:spPr>
          <a:xfrm>
            <a:off x="1091000" y="3653075"/>
            <a:ext cx="177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70</a:t>
            </a:r>
            <a:r>
              <a:rPr b="1" lang="en-US" sz="1200">
                <a:latin typeface="Inter"/>
                <a:ea typeface="Inter"/>
                <a:cs typeface="Inter"/>
                <a:sym typeface="Inter"/>
              </a:rPr>
              <a:t>%</a:t>
            </a:r>
            <a:endParaRPr b="1" sz="1200">
              <a:latin typeface="Inter"/>
              <a:ea typeface="Inter"/>
              <a:cs typeface="Inter"/>
              <a:sym typeface="Inter"/>
            </a:endParaRPr>
          </a:p>
        </p:txBody>
      </p:sp>
      <p:sp>
        <p:nvSpPr>
          <p:cNvPr id="1162" name="Google Shape;1162;p86"/>
          <p:cNvSpPr txBox="1"/>
          <p:nvPr/>
        </p:nvSpPr>
        <p:spPr>
          <a:xfrm>
            <a:off x="1674900" y="3653075"/>
            <a:ext cx="135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20</a:t>
            </a:r>
            <a:r>
              <a:rPr b="1" lang="en-US" sz="1200">
                <a:latin typeface="Inter"/>
                <a:ea typeface="Inter"/>
                <a:cs typeface="Inter"/>
                <a:sym typeface="Inter"/>
              </a:rPr>
              <a:t>%</a:t>
            </a:r>
            <a:endParaRPr b="1" sz="1200">
              <a:latin typeface="Inter"/>
              <a:ea typeface="Inter"/>
              <a:cs typeface="Inter"/>
              <a:sym typeface="Inter"/>
            </a:endParaRPr>
          </a:p>
        </p:txBody>
      </p:sp>
      <p:sp>
        <p:nvSpPr>
          <p:cNvPr id="1163" name="Google Shape;1163;p86"/>
          <p:cNvSpPr txBox="1"/>
          <p:nvPr/>
        </p:nvSpPr>
        <p:spPr>
          <a:xfrm>
            <a:off x="2358700" y="3653075"/>
            <a:ext cx="4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5</a:t>
            </a:r>
            <a:r>
              <a:rPr b="1" lang="en-US" sz="1200">
                <a:latin typeface="Inter"/>
                <a:ea typeface="Inter"/>
                <a:cs typeface="Inter"/>
                <a:sym typeface="Inter"/>
              </a:rPr>
              <a:t>%</a:t>
            </a:r>
            <a:endParaRPr b="1" sz="1200">
              <a:latin typeface="Inter"/>
              <a:ea typeface="Inter"/>
              <a:cs typeface="Inter"/>
              <a:sym typeface="Inter"/>
            </a:endParaRPr>
          </a:p>
        </p:txBody>
      </p:sp>
      <p:sp>
        <p:nvSpPr>
          <p:cNvPr id="1164" name="Google Shape;1164;p86"/>
          <p:cNvSpPr txBox="1"/>
          <p:nvPr/>
        </p:nvSpPr>
        <p:spPr>
          <a:xfrm>
            <a:off x="731925" y="3359525"/>
            <a:ext cx="243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800">
                <a:latin typeface="Inter Light"/>
                <a:ea typeface="Inter Light"/>
                <a:cs typeface="Inter Light"/>
                <a:sym typeface="Inter Light"/>
              </a:rPr>
              <a:t>The approx ratio of colour usage in doc.</a:t>
            </a:r>
            <a:endParaRPr i="1" sz="800">
              <a:latin typeface="Inter Light"/>
              <a:ea typeface="Inter Light"/>
              <a:cs typeface="Inter Light"/>
              <a:sym typeface="Inter Light"/>
            </a:endParaRPr>
          </a:p>
        </p:txBody>
      </p:sp>
      <p:sp>
        <p:nvSpPr>
          <p:cNvPr id="1165" name="Google Shape;1165;p86"/>
          <p:cNvSpPr txBox="1"/>
          <p:nvPr/>
        </p:nvSpPr>
        <p:spPr>
          <a:xfrm>
            <a:off x="2769700" y="3653075"/>
            <a:ext cx="4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5</a:t>
            </a:r>
            <a:r>
              <a:rPr b="1" lang="en-US" sz="1200">
                <a:latin typeface="Inter"/>
                <a:ea typeface="Inter"/>
                <a:cs typeface="Inter"/>
                <a:sym typeface="Inter"/>
              </a:rPr>
              <a:t>%</a:t>
            </a:r>
            <a:endParaRPr b="1" sz="1200">
              <a:latin typeface="Inter"/>
              <a:ea typeface="Inter"/>
              <a:cs typeface="Inter"/>
              <a:sym typeface="Inter"/>
            </a:endParaRPr>
          </a:p>
        </p:txBody>
      </p:sp>
      <p:sp>
        <p:nvSpPr>
          <p:cNvPr id="1166" name="Google Shape;1166;p86"/>
          <p:cNvSpPr/>
          <p:nvPr/>
        </p:nvSpPr>
        <p:spPr>
          <a:xfrm>
            <a:off x="2520975" y="4053275"/>
            <a:ext cx="356700" cy="185100"/>
          </a:xfrm>
          <a:prstGeom prst="roundRect">
            <a:avLst>
              <a:gd fmla="val 50000" name="adj"/>
            </a:avLst>
          </a:prstGeom>
          <a:solidFill>
            <a:schemeClr val="accent1"/>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86"/>
          <p:cNvSpPr txBox="1"/>
          <p:nvPr/>
        </p:nvSpPr>
        <p:spPr>
          <a:xfrm>
            <a:off x="772925" y="4302000"/>
            <a:ext cx="106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White/light</a:t>
            </a:r>
            <a:endParaRPr sz="900">
              <a:latin typeface="Inter Light"/>
              <a:ea typeface="Inter Light"/>
              <a:cs typeface="Inter Light"/>
              <a:sym typeface="Inter Light"/>
            </a:endParaRPr>
          </a:p>
        </p:txBody>
      </p:sp>
      <p:sp>
        <p:nvSpPr>
          <p:cNvPr id="1168" name="Google Shape;1168;p86"/>
          <p:cNvSpPr txBox="1"/>
          <p:nvPr/>
        </p:nvSpPr>
        <p:spPr>
          <a:xfrm>
            <a:off x="1946075"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Navy</a:t>
            </a:r>
            <a:endParaRPr sz="900">
              <a:latin typeface="Inter Light"/>
              <a:ea typeface="Inter Light"/>
              <a:cs typeface="Inter Light"/>
              <a:sym typeface="Inter Light"/>
            </a:endParaRPr>
          </a:p>
        </p:txBody>
      </p:sp>
      <p:sp>
        <p:nvSpPr>
          <p:cNvPr id="1169" name="Google Shape;1169;p86"/>
          <p:cNvSpPr txBox="1"/>
          <p:nvPr/>
        </p:nvSpPr>
        <p:spPr>
          <a:xfrm>
            <a:off x="2429400" y="4302000"/>
            <a:ext cx="66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oppins"/>
              <a:ea typeface="Poppins"/>
              <a:cs typeface="Poppins"/>
              <a:sym typeface="Poppins"/>
            </a:endParaRPr>
          </a:p>
        </p:txBody>
      </p:sp>
      <p:sp>
        <p:nvSpPr>
          <p:cNvPr id="1170" name="Google Shape;1170;p86"/>
          <p:cNvSpPr txBox="1"/>
          <p:nvPr/>
        </p:nvSpPr>
        <p:spPr>
          <a:xfrm>
            <a:off x="2819925"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Purple</a:t>
            </a:r>
            <a:endParaRPr sz="900">
              <a:latin typeface="Inter Light"/>
              <a:ea typeface="Inter Light"/>
              <a:cs typeface="Inter Light"/>
              <a:sym typeface="Inter Light"/>
            </a:endParaRPr>
          </a:p>
        </p:txBody>
      </p:sp>
      <p:sp>
        <p:nvSpPr>
          <p:cNvPr id="1171" name="Google Shape;1171;p86"/>
          <p:cNvSpPr txBox="1"/>
          <p:nvPr/>
        </p:nvSpPr>
        <p:spPr>
          <a:xfrm>
            <a:off x="7132225" y="1063875"/>
            <a:ext cx="1666800" cy="26013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0"/>
              </a:spcAft>
              <a:buNone/>
            </a:pPr>
            <a:r>
              <a:rPr lang="en-US" sz="900">
                <a:solidFill>
                  <a:srgbClr val="272D3A"/>
                </a:solidFill>
                <a:latin typeface="Inter Light"/>
                <a:ea typeface="Inter Light"/>
                <a:cs typeface="Inter Light"/>
                <a:sym typeface="Inter Light"/>
              </a:rPr>
              <a:t>The baseline colour is predominately white/light so the information is clear and readable </a:t>
            </a:r>
            <a:endParaRPr sz="900">
              <a:solidFill>
                <a:srgbClr val="272D3A"/>
              </a:solidFill>
              <a:latin typeface="Inter Light"/>
              <a:ea typeface="Inter Light"/>
              <a:cs typeface="Inter Light"/>
              <a:sym typeface="Inter Light"/>
            </a:endParaRPr>
          </a:p>
          <a:p>
            <a:pPr indent="0" lvl="0" marL="0" rtl="0" algn="l">
              <a:spcBef>
                <a:spcPts val="1600"/>
              </a:spcBef>
              <a:spcAft>
                <a:spcPts val="0"/>
              </a:spcAft>
              <a:buNone/>
            </a:pPr>
            <a:r>
              <a:rPr lang="en-US" sz="900">
                <a:solidFill>
                  <a:srgbClr val="272D3A"/>
                </a:solidFill>
                <a:latin typeface="Inter Light"/>
                <a:ea typeface="Inter Light"/>
                <a:cs typeface="Inter Light"/>
                <a:sym typeface="Inter Light"/>
              </a:rPr>
              <a:t>Imagery and colour help to differentiate the presentation without overwhelming the viewer</a:t>
            </a:r>
            <a:endParaRPr sz="900">
              <a:solidFill>
                <a:srgbClr val="272D3A"/>
              </a:solidFill>
              <a:latin typeface="Inter Light"/>
              <a:ea typeface="Inter Light"/>
              <a:cs typeface="Inter Light"/>
              <a:sym typeface="Inter Light"/>
            </a:endParaRPr>
          </a:p>
          <a:p>
            <a:pPr indent="0" lvl="0" marL="0" rtl="0" algn="l">
              <a:spcBef>
                <a:spcPts val="1600"/>
              </a:spcBef>
              <a:spcAft>
                <a:spcPts val="0"/>
              </a:spcAft>
              <a:buNone/>
            </a:pPr>
            <a:r>
              <a:rPr lang="en-US" sz="900">
                <a:solidFill>
                  <a:srgbClr val="272D3A"/>
                </a:solidFill>
                <a:latin typeface="Inter Light"/>
                <a:ea typeface="Inter Light"/>
                <a:cs typeface="Inter Light"/>
                <a:sym typeface="Inter Light"/>
              </a:rPr>
              <a:t>All headings are the same colour (dark on white or white on dark)a</a:t>
            </a:r>
            <a:endParaRPr sz="900">
              <a:solidFill>
                <a:srgbClr val="272D3A"/>
              </a:solidFill>
              <a:latin typeface="Inter Light"/>
              <a:ea typeface="Inter Light"/>
              <a:cs typeface="Inter Light"/>
              <a:sym typeface="Inter Light"/>
            </a:endParaRPr>
          </a:p>
          <a:p>
            <a:pPr indent="0" lvl="0" marL="0" rtl="0" algn="l">
              <a:spcBef>
                <a:spcPts val="1600"/>
              </a:spcBef>
              <a:spcAft>
                <a:spcPts val="1600"/>
              </a:spcAft>
              <a:buNone/>
            </a:pPr>
            <a:r>
              <a:rPr lang="en-US" sz="900">
                <a:solidFill>
                  <a:srgbClr val="272D3A"/>
                </a:solidFill>
                <a:latin typeface="Inter Light"/>
                <a:ea typeface="Inter Light"/>
                <a:cs typeface="Inter Light"/>
                <a:sym typeface="Inter Light"/>
              </a:rPr>
              <a:t>Accent colours highlight sections of informations</a:t>
            </a:r>
            <a:endParaRPr sz="900">
              <a:solidFill>
                <a:srgbClr val="272D3A"/>
              </a:solidFill>
              <a:latin typeface="Inter Light"/>
              <a:ea typeface="Inter Light"/>
              <a:cs typeface="Inter Light"/>
              <a:sym typeface="Inter Light"/>
            </a:endParaRPr>
          </a:p>
        </p:txBody>
      </p:sp>
      <p:sp>
        <p:nvSpPr>
          <p:cNvPr id="1172" name="Google Shape;1172;p86"/>
          <p:cNvSpPr txBox="1"/>
          <p:nvPr/>
        </p:nvSpPr>
        <p:spPr>
          <a:xfrm>
            <a:off x="7132225" y="847625"/>
            <a:ext cx="1666800" cy="3540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b="1" lang="en-US" sz="1100">
                <a:solidFill>
                  <a:srgbClr val="272D3A"/>
                </a:solidFill>
                <a:latin typeface="Inter"/>
                <a:ea typeface="Inter"/>
                <a:cs typeface="Inter"/>
                <a:sym typeface="Inter"/>
              </a:rPr>
              <a:t>Looks good</a:t>
            </a:r>
            <a:endParaRPr b="1" sz="1100">
              <a:solidFill>
                <a:srgbClr val="272D3A"/>
              </a:solidFill>
              <a:latin typeface="Inter"/>
              <a:ea typeface="Inter"/>
              <a:cs typeface="Inter"/>
              <a:sym typeface="Inter"/>
            </a:endParaRPr>
          </a:p>
        </p:txBody>
      </p:sp>
      <p:sp>
        <p:nvSpPr>
          <p:cNvPr id="1173" name="Google Shape;1173;p86"/>
          <p:cNvSpPr/>
          <p:nvPr/>
        </p:nvSpPr>
        <p:spPr>
          <a:xfrm>
            <a:off x="2866100" y="4053275"/>
            <a:ext cx="356700" cy="185100"/>
          </a:xfrm>
          <a:prstGeom prst="roundRect">
            <a:avLst>
              <a:gd fmla="val 50000" name="adj"/>
            </a:avLst>
          </a:prstGeom>
          <a:solidFill>
            <a:schemeClr val="accent2"/>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86"/>
          <p:cNvSpPr txBox="1"/>
          <p:nvPr/>
        </p:nvSpPr>
        <p:spPr>
          <a:xfrm>
            <a:off x="2429400"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Green</a:t>
            </a:r>
            <a:endParaRPr sz="900">
              <a:latin typeface="Inter Light"/>
              <a:ea typeface="Inter Light"/>
              <a:cs typeface="Inter Light"/>
              <a:sym typeface="Inter Light"/>
            </a:endParaRPr>
          </a:p>
        </p:txBody>
      </p:sp>
      <p:grpSp>
        <p:nvGrpSpPr>
          <p:cNvPr id="1175" name="Google Shape;1175;p86"/>
          <p:cNvGrpSpPr/>
          <p:nvPr/>
        </p:nvGrpSpPr>
        <p:grpSpPr>
          <a:xfrm>
            <a:off x="7280663" y="500746"/>
            <a:ext cx="306519" cy="285766"/>
            <a:chOff x="1353925" y="388350"/>
            <a:chExt cx="5016675" cy="4677025"/>
          </a:xfrm>
        </p:grpSpPr>
        <p:sp>
          <p:nvSpPr>
            <p:cNvPr id="1176" name="Google Shape;1176;p86"/>
            <p:cNvSpPr/>
            <p:nvPr/>
          </p:nvSpPr>
          <p:spPr>
            <a:xfrm>
              <a:off x="2255350" y="388350"/>
              <a:ext cx="4115250" cy="4677025"/>
            </a:xfrm>
            <a:custGeom>
              <a:rect b="b" l="l" r="r" t="t"/>
              <a:pathLst>
                <a:path extrusionOk="0" fill="none" h="187081" w="164610">
                  <a:moveTo>
                    <a:pt x="0" y="101901"/>
                  </a:moveTo>
                  <a:lnTo>
                    <a:pt x="35796" y="523"/>
                  </a:lnTo>
                  <a:cubicBezTo>
                    <a:pt x="35796" y="523"/>
                    <a:pt x="58789" y="1"/>
                    <a:pt x="58789" y="26652"/>
                  </a:cubicBezTo>
                  <a:lnTo>
                    <a:pt x="58789" y="75773"/>
                  </a:lnTo>
                  <a:lnTo>
                    <a:pt x="137175" y="75773"/>
                  </a:lnTo>
                  <a:cubicBezTo>
                    <a:pt x="147103" y="75512"/>
                    <a:pt x="155203" y="83089"/>
                    <a:pt x="155726" y="93279"/>
                  </a:cubicBezTo>
                  <a:cubicBezTo>
                    <a:pt x="155726" y="97460"/>
                    <a:pt x="154158" y="101379"/>
                    <a:pt x="151545" y="104514"/>
                  </a:cubicBezTo>
                  <a:cubicBezTo>
                    <a:pt x="164609" y="112353"/>
                    <a:pt x="162519" y="131688"/>
                    <a:pt x="148149" y="136652"/>
                  </a:cubicBezTo>
                  <a:cubicBezTo>
                    <a:pt x="154942" y="146581"/>
                    <a:pt x="149978" y="160429"/>
                    <a:pt x="138220" y="163565"/>
                  </a:cubicBezTo>
                  <a:cubicBezTo>
                    <a:pt x="146842" y="171926"/>
                    <a:pt x="141094" y="186819"/>
                    <a:pt x="129075" y="186819"/>
                  </a:cubicBezTo>
                  <a:lnTo>
                    <a:pt x="58789" y="186819"/>
                  </a:lnTo>
                  <a:cubicBezTo>
                    <a:pt x="38409" y="187080"/>
                    <a:pt x="18290" y="182638"/>
                    <a:pt x="0" y="173755"/>
                  </a:cubicBezTo>
                </a:path>
              </a:pathLst>
            </a:custGeom>
            <a:solidFill>
              <a:schemeClr val="accent1"/>
            </a:solidFill>
            <a:ln cap="flat" cmpd="sng" w="19050">
              <a:solidFill>
                <a:schemeClr val="accent1"/>
              </a:solidFill>
              <a:prstDash val="solid"/>
              <a:miter lim="26128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86"/>
            <p:cNvSpPr/>
            <p:nvPr/>
          </p:nvSpPr>
          <p:spPr>
            <a:xfrm>
              <a:off x="1353925" y="2524350"/>
              <a:ext cx="901450" cy="2449575"/>
            </a:xfrm>
            <a:custGeom>
              <a:rect b="b" l="l" r="r" t="t"/>
              <a:pathLst>
                <a:path extrusionOk="0" fill="none" h="97983" w="36058">
                  <a:moveTo>
                    <a:pt x="9929" y="1"/>
                  </a:moveTo>
                  <a:lnTo>
                    <a:pt x="26129" y="1"/>
                  </a:lnTo>
                  <a:cubicBezTo>
                    <a:pt x="31616" y="1"/>
                    <a:pt x="36057" y="4442"/>
                    <a:pt x="36057" y="9929"/>
                  </a:cubicBezTo>
                  <a:lnTo>
                    <a:pt x="36057" y="88315"/>
                  </a:lnTo>
                  <a:cubicBezTo>
                    <a:pt x="36057" y="93540"/>
                    <a:pt x="31616" y="97982"/>
                    <a:pt x="26129" y="97982"/>
                  </a:cubicBezTo>
                  <a:lnTo>
                    <a:pt x="9929" y="97982"/>
                  </a:lnTo>
                  <a:cubicBezTo>
                    <a:pt x="4442" y="97982"/>
                    <a:pt x="0" y="93540"/>
                    <a:pt x="0" y="88315"/>
                  </a:cubicBezTo>
                  <a:lnTo>
                    <a:pt x="0" y="9929"/>
                  </a:lnTo>
                  <a:cubicBezTo>
                    <a:pt x="0" y="4442"/>
                    <a:pt x="4442" y="1"/>
                    <a:pt x="9929" y="1"/>
                  </a:cubicBezTo>
                  <a:close/>
                </a:path>
              </a:pathLst>
            </a:custGeom>
            <a:solidFill>
              <a:schemeClr val="accent1"/>
            </a:solidFill>
            <a:ln cap="sq" cmpd="sng" w="19050">
              <a:solidFill>
                <a:schemeClr val="accent1"/>
              </a:solidFill>
              <a:prstDash val="solid"/>
              <a:miter lim="26128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78" name="Google Shape;1178;p86"/>
          <p:cNvPicPr preferRelativeResize="0"/>
          <p:nvPr/>
        </p:nvPicPr>
        <p:blipFill rotWithShape="1">
          <a:blip r:embed="rId3">
            <a:alphaModFix/>
          </a:blip>
          <a:srcRect b="308" l="0" r="0" t="298"/>
          <a:stretch/>
        </p:blipFill>
        <p:spPr>
          <a:xfrm>
            <a:off x="5477037" y="46750"/>
            <a:ext cx="1482576" cy="5143503"/>
          </a:xfrm>
          <a:prstGeom prst="rect">
            <a:avLst/>
          </a:prstGeom>
          <a:noFill/>
          <a:ln>
            <a:noFill/>
          </a:ln>
        </p:spPr>
      </p:pic>
      <p:cxnSp>
        <p:nvCxnSpPr>
          <p:cNvPr id="1179" name="Google Shape;1179;p86"/>
          <p:cNvCxnSpPr/>
          <p:nvPr/>
        </p:nvCxnSpPr>
        <p:spPr>
          <a:xfrm>
            <a:off x="7208050" y="1835250"/>
            <a:ext cx="1603500" cy="0"/>
          </a:xfrm>
          <a:prstGeom prst="straightConnector1">
            <a:avLst/>
          </a:prstGeom>
          <a:noFill/>
          <a:ln cap="flat" cmpd="sng" w="9525">
            <a:solidFill>
              <a:schemeClr val="accent1"/>
            </a:solidFill>
            <a:prstDash val="dot"/>
            <a:round/>
            <a:headEnd len="med" w="med" type="none"/>
            <a:tailEnd len="med" w="med" type="none"/>
          </a:ln>
        </p:spPr>
      </p:cxnSp>
      <p:cxnSp>
        <p:nvCxnSpPr>
          <p:cNvPr id="1180" name="Google Shape;1180;p86"/>
          <p:cNvCxnSpPr/>
          <p:nvPr/>
        </p:nvCxnSpPr>
        <p:spPr>
          <a:xfrm>
            <a:off x="7208050" y="2571750"/>
            <a:ext cx="1603500" cy="0"/>
          </a:xfrm>
          <a:prstGeom prst="straightConnector1">
            <a:avLst/>
          </a:prstGeom>
          <a:noFill/>
          <a:ln cap="flat" cmpd="sng" w="9525">
            <a:solidFill>
              <a:schemeClr val="accent1"/>
            </a:solidFill>
            <a:prstDash val="dot"/>
            <a:round/>
            <a:headEnd len="med" w="med" type="none"/>
            <a:tailEnd len="med" w="med" type="none"/>
          </a:ln>
        </p:spPr>
      </p:cxnSp>
      <p:cxnSp>
        <p:nvCxnSpPr>
          <p:cNvPr id="1181" name="Google Shape;1181;p86"/>
          <p:cNvCxnSpPr/>
          <p:nvPr/>
        </p:nvCxnSpPr>
        <p:spPr>
          <a:xfrm>
            <a:off x="7208050" y="3177750"/>
            <a:ext cx="1603500" cy="0"/>
          </a:xfrm>
          <a:prstGeom prst="straightConnector1">
            <a:avLst/>
          </a:prstGeom>
          <a:noFill/>
          <a:ln cap="flat" cmpd="sng" w="9525">
            <a:solidFill>
              <a:schemeClr val="accent1"/>
            </a:solidFill>
            <a:prstDash val="dot"/>
            <a:round/>
            <a:headEnd len="med" w="med" type="none"/>
            <a:tailEnd len="med" w="med" type="none"/>
          </a:ln>
        </p:spPr>
      </p:cxnSp>
      <p:sp>
        <p:nvSpPr>
          <p:cNvPr id="1182" name="Google Shape;1182;p86"/>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87"/>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Usage</a:t>
            </a:r>
            <a:r>
              <a:rPr lang="en-US">
                <a:solidFill>
                  <a:schemeClr val="accent1"/>
                </a:solidFill>
              </a:rPr>
              <a:t>_</a:t>
            </a:r>
            <a:endParaRPr>
              <a:solidFill>
                <a:schemeClr val="accent1"/>
              </a:solidFill>
            </a:endParaRPr>
          </a:p>
          <a:p>
            <a:pPr indent="0" lvl="0" marL="0" rtl="0" algn="l">
              <a:spcBef>
                <a:spcPts val="0"/>
              </a:spcBef>
              <a:spcAft>
                <a:spcPts val="0"/>
              </a:spcAft>
              <a:buNone/>
            </a:pPr>
            <a:r>
              <a:rPr lang="en-US">
                <a:solidFill>
                  <a:schemeClr val="lt2"/>
                </a:solidFill>
              </a:rPr>
              <a:t>Presentations dos and don’ts</a:t>
            </a:r>
            <a:endParaRPr>
              <a:solidFill>
                <a:schemeClr val="lt2"/>
              </a:solidFill>
            </a:endParaRPr>
          </a:p>
        </p:txBody>
      </p:sp>
      <p:sp>
        <p:nvSpPr>
          <p:cNvPr id="1188" name="Google Shape;1188;p87"/>
          <p:cNvSpPr txBox="1"/>
          <p:nvPr/>
        </p:nvSpPr>
        <p:spPr>
          <a:xfrm>
            <a:off x="835650" y="973750"/>
            <a:ext cx="2878800" cy="1903500"/>
          </a:xfrm>
          <a:prstGeom prst="rect">
            <a:avLst/>
          </a:prstGeom>
          <a:noFill/>
          <a:ln>
            <a:noFill/>
          </a:ln>
        </p:spPr>
        <p:txBody>
          <a:bodyPr anchorCtr="0" anchor="t" bIns="91425" lIns="0" spcFirstLastPara="1" rIns="91425" wrap="square" tIns="91425">
            <a:noAutofit/>
          </a:bodyPr>
          <a:lstStyle/>
          <a:p>
            <a:pPr indent="0" lvl="0" marL="0" rtl="0" algn="l">
              <a:lnSpc>
                <a:spcPct val="115000"/>
              </a:lnSpc>
              <a:spcBef>
                <a:spcPts val="1600"/>
              </a:spcBef>
              <a:spcAft>
                <a:spcPts val="0"/>
              </a:spcAft>
              <a:buNone/>
            </a:pPr>
            <a:r>
              <a:rPr b="1" lang="en-US" sz="1100">
                <a:solidFill>
                  <a:schemeClr val="dk2"/>
                </a:solidFill>
                <a:latin typeface="Inter"/>
                <a:ea typeface="Inter"/>
                <a:cs typeface="Inter"/>
                <a:sym typeface="Inter"/>
              </a:rPr>
              <a:t>The don’ts                                                            </a:t>
            </a:r>
            <a:r>
              <a:rPr lang="en-US" sz="900">
                <a:solidFill>
                  <a:schemeClr val="dk2"/>
                </a:solidFill>
                <a:latin typeface="Inter Light"/>
                <a:ea typeface="Inter Light"/>
                <a:cs typeface="Inter Light"/>
                <a:sym typeface="Inter Light"/>
              </a:rPr>
              <a:t>Don’t use 100% of Navy, Green or Purple for an entire document. Colour should only be used as a branding mechanic in touches, as page breakers or information indicators to highlight segments within the document - but selectively. </a:t>
            </a:r>
            <a:r>
              <a:rPr b="1" lang="en-US" sz="900">
                <a:solidFill>
                  <a:schemeClr val="dk2"/>
                </a:solidFill>
                <a:latin typeface="Inter"/>
                <a:ea typeface="Inter"/>
                <a:cs typeface="Inter"/>
                <a:sym typeface="Inter"/>
              </a:rPr>
              <a:t>Remember, </a:t>
            </a:r>
            <a:r>
              <a:rPr lang="en-US" sz="900">
                <a:solidFill>
                  <a:schemeClr val="dk2"/>
                </a:solidFill>
                <a:latin typeface="Inter Light"/>
                <a:ea typeface="Inter Light"/>
                <a:cs typeface="Inter Light"/>
                <a:sym typeface="Inter Light"/>
              </a:rPr>
              <a:t>the information is more important than the colour so</a:t>
            </a:r>
            <a:r>
              <a:rPr b="1" lang="en-US" sz="900">
                <a:solidFill>
                  <a:schemeClr val="dk2"/>
                </a:solidFill>
                <a:latin typeface="Inter"/>
                <a:ea typeface="Inter"/>
                <a:cs typeface="Inter"/>
                <a:sym typeface="Inter"/>
              </a:rPr>
              <a:t> try not to overcompensate.</a:t>
            </a:r>
            <a:endParaRPr b="1" sz="900">
              <a:solidFill>
                <a:schemeClr val="dk2"/>
              </a:solidFill>
              <a:latin typeface="Inter"/>
              <a:ea typeface="Inter"/>
              <a:cs typeface="Inter"/>
              <a:sym typeface="Inter"/>
            </a:endParaRPr>
          </a:p>
          <a:p>
            <a:pPr indent="0" lvl="0" marL="0" rtl="0" algn="l">
              <a:lnSpc>
                <a:spcPct val="115000"/>
              </a:lnSpc>
              <a:spcBef>
                <a:spcPts val="1600"/>
              </a:spcBef>
              <a:spcAft>
                <a:spcPts val="1600"/>
              </a:spcAft>
              <a:buNone/>
            </a:pPr>
            <a:r>
              <a:rPr i="1" lang="en-US" sz="900">
                <a:solidFill>
                  <a:schemeClr val="dk2"/>
                </a:solidFill>
                <a:latin typeface="Inter Light"/>
                <a:ea typeface="Inter Light"/>
                <a:cs typeface="Inter Light"/>
                <a:sym typeface="Inter Light"/>
              </a:rPr>
              <a:t>Slide templates will be released on 8th January.</a:t>
            </a:r>
            <a:endParaRPr i="1" sz="900">
              <a:solidFill>
                <a:schemeClr val="dk2"/>
              </a:solidFill>
              <a:latin typeface="Inter Light"/>
              <a:ea typeface="Inter Light"/>
              <a:cs typeface="Inter Light"/>
              <a:sym typeface="Inter Light"/>
            </a:endParaRPr>
          </a:p>
        </p:txBody>
      </p:sp>
      <p:sp>
        <p:nvSpPr>
          <p:cNvPr id="1189" name="Google Shape;1189;p87"/>
          <p:cNvSpPr txBox="1"/>
          <p:nvPr/>
        </p:nvSpPr>
        <p:spPr>
          <a:xfrm>
            <a:off x="825550" y="3653075"/>
            <a:ext cx="66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2</a:t>
            </a:r>
            <a:r>
              <a:rPr b="1" lang="en-US" sz="1200">
                <a:latin typeface="Inter"/>
                <a:ea typeface="Inter"/>
                <a:cs typeface="Inter"/>
                <a:sym typeface="Inter"/>
              </a:rPr>
              <a:t>0%</a:t>
            </a:r>
            <a:endParaRPr b="1" sz="1200">
              <a:latin typeface="Inter"/>
              <a:ea typeface="Inter"/>
              <a:cs typeface="Inter"/>
              <a:sym typeface="Inter"/>
            </a:endParaRPr>
          </a:p>
        </p:txBody>
      </p:sp>
      <p:sp>
        <p:nvSpPr>
          <p:cNvPr id="1190" name="Google Shape;1190;p87"/>
          <p:cNvSpPr txBox="1"/>
          <p:nvPr/>
        </p:nvSpPr>
        <p:spPr>
          <a:xfrm>
            <a:off x="1738750" y="3653075"/>
            <a:ext cx="54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7</a:t>
            </a:r>
            <a:r>
              <a:rPr b="1" lang="en-US" sz="1200">
                <a:latin typeface="Inter"/>
                <a:ea typeface="Inter"/>
                <a:cs typeface="Inter"/>
                <a:sym typeface="Inter"/>
              </a:rPr>
              <a:t>0%</a:t>
            </a:r>
            <a:endParaRPr b="1" sz="1200">
              <a:latin typeface="Inter"/>
              <a:ea typeface="Inter"/>
              <a:cs typeface="Inter"/>
              <a:sym typeface="Inter"/>
            </a:endParaRPr>
          </a:p>
        </p:txBody>
      </p:sp>
      <p:sp>
        <p:nvSpPr>
          <p:cNvPr id="1191" name="Google Shape;1191;p87"/>
          <p:cNvSpPr txBox="1"/>
          <p:nvPr/>
        </p:nvSpPr>
        <p:spPr>
          <a:xfrm>
            <a:off x="2532550" y="3653075"/>
            <a:ext cx="4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5</a:t>
            </a:r>
            <a:r>
              <a:rPr b="1" lang="en-US" sz="1200">
                <a:latin typeface="Inter"/>
                <a:ea typeface="Inter"/>
                <a:cs typeface="Inter"/>
                <a:sym typeface="Inter"/>
              </a:rPr>
              <a:t>%</a:t>
            </a:r>
            <a:endParaRPr b="1" sz="1200">
              <a:latin typeface="Inter"/>
              <a:ea typeface="Inter"/>
              <a:cs typeface="Inter"/>
              <a:sym typeface="Inter"/>
            </a:endParaRPr>
          </a:p>
        </p:txBody>
      </p:sp>
      <p:sp>
        <p:nvSpPr>
          <p:cNvPr id="1192" name="Google Shape;1192;p87"/>
          <p:cNvSpPr txBox="1"/>
          <p:nvPr/>
        </p:nvSpPr>
        <p:spPr>
          <a:xfrm>
            <a:off x="836675" y="3359525"/>
            <a:ext cx="243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800">
                <a:latin typeface="Inter Light"/>
                <a:ea typeface="Inter Light"/>
                <a:cs typeface="Inter Light"/>
                <a:sym typeface="Inter Light"/>
              </a:rPr>
              <a:t>The approx ratio of colour usage in doc.</a:t>
            </a:r>
            <a:endParaRPr i="1" sz="800">
              <a:latin typeface="Inter Light"/>
              <a:ea typeface="Inter Light"/>
              <a:cs typeface="Inter Light"/>
              <a:sym typeface="Inter Light"/>
            </a:endParaRPr>
          </a:p>
        </p:txBody>
      </p:sp>
      <p:sp>
        <p:nvSpPr>
          <p:cNvPr id="1193" name="Google Shape;1193;p87"/>
          <p:cNvSpPr txBox="1"/>
          <p:nvPr/>
        </p:nvSpPr>
        <p:spPr>
          <a:xfrm>
            <a:off x="2911125" y="3653075"/>
            <a:ext cx="486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latin typeface="Inter"/>
                <a:ea typeface="Inter"/>
                <a:cs typeface="Inter"/>
                <a:sym typeface="Inter"/>
              </a:rPr>
              <a:t>5</a:t>
            </a:r>
            <a:r>
              <a:rPr b="1" lang="en-US" sz="1200">
                <a:latin typeface="Inter"/>
                <a:ea typeface="Inter"/>
                <a:cs typeface="Inter"/>
                <a:sym typeface="Inter"/>
              </a:rPr>
              <a:t>%</a:t>
            </a:r>
            <a:endParaRPr b="1" sz="1200">
              <a:latin typeface="Inter"/>
              <a:ea typeface="Inter"/>
              <a:cs typeface="Inter"/>
              <a:sym typeface="Inter"/>
            </a:endParaRPr>
          </a:p>
        </p:txBody>
      </p:sp>
      <p:sp>
        <p:nvSpPr>
          <p:cNvPr id="1194" name="Google Shape;1194;p87"/>
          <p:cNvSpPr txBox="1"/>
          <p:nvPr/>
        </p:nvSpPr>
        <p:spPr>
          <a:xfrm>
            <a:off x="5536400" y="1895850"/>
            <a:ext cx="1666800" cy="6669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0"/>
              </a:spcAft>
              <a:buNone/>
            </a:pPr>
            <a:r>
              <a:rPr b="1" lang="en-US" sz="900">
                <a:solidFill>
                  <a:srgbClr val="272D3A"/>
                </a:solidFill>
                <a:latin typeface="Inter"/>
                <a:ea typeface="Inter"/>
                <a:cs typeface="Inter"/>
                <a:sym typeface="Inter"/>
              </a:rPr>
              <a:t>Example image</a:t>
            </a:r>
            <a:endParaRPr b="1" sz="900">
              <a:solidFill>
                <a:srgbClr val="272D3A"/>
              </a:solidFill>
              <a:latin typeface="Inter"/>
              <a:ea typeface="Inter"/>
              <a:cs typeface="Inter"/>
              <a:sym typeface="Inter"/>
            </a:endParaRPr>
          </a:p>
          <a:p>
            <a:pPr indent="0" lvl="0" marL="0" rtl="0" algn="l">
              <a:spcBef>
                <a:spcPts val="1600"/>
              </a:spcBef>
              <a:spcAft>
                <a:spcPts val="1600"/>
              </a:spcAft>
              <a:buNone/>
            </a:pPr>
            <a:r>
              <a:rPr b="1" lang="en-US" sz="900">
                <a:solidFill>
                  <a:srgbClr val="272D3A"/>
                </a:solidFill>
                <a:latin typeface="Inter"/>
                <a:ea typeface="Inter"/>
                <a:cs typeface="Inter"/>
                <a:sym typeface="Inter"/>
              </a:rPr>
              <a:t>TBC</a:t>
            </a:r>
            <a:endParaRPr b="1" sz="900">
              <a:solidFill>
                <a:srgbClr val="272D3A"/>
              </a:solidFill>
              <a:latin typeface="Inter"/>
              <a:ea typeface="Inter"/>
              <a:cs typeface="Inter"/>
              <a:sym typeface="Inter"/>
            </a:endParaRPr>
          </a:p>
        </p:txBody>
      </p:sp>
      <p:sp>
        <p:nvSpPr>
          <p:cNvPr id="1195" name="Google Shape;1195;p87"/>
          <p:cNvSpPr txBox="1"/>
          <p:nvPr/>
        </p:nvSpPr>
        <p:spPr>
          <a:xfrm>
            <a:off x="7132225" y="1140075"/>
            <a:ext cx="1666800" cy="23190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0"/>
              </a:spcAft>
              <a:buNone/>
            </a:pPr>
            <a:r>
              <a:rPr lang="en-US" sz="900">
                <a:solidFill>
                  <a:srgbClr val="272D3A"/>
                </a:solidFill>
                <a:latin typeface="Inter Light"/>
                <a:ea typeface="Inter Light"/>
                <a:cs typeface="Inter Light"/>
                <a:sym typeface="Inter Light"/>
              </a:rPr>
              <a:t>The base colour is entirely “dark mode” leaving for heavy reading.  </a:t>
            </a:r>
            <a:endParaRPr sz="900">
              <a:solidFill>
                <a:srgbClr val="272D3A"/>
              </a:solidFill>
              <a:latin typeface="Inter Light"/>
              <a:ea typeface="Inter Light"/>
              <a:cs typeface="Inter Light"/>
              <a:sym typeface="Inter Light"/>
            </a:endParaRPr>
          </a:p>
          <a:p>
            <a:pPr indent="0" lvl="0" marL="0" rtl="0" algn="l">
              <a:spcBef>
                <a:spcPts val="1600"/>
              </a:spcBef>
              <a:spcAft>
                <a:spcPts val="0"/>
              </a:spcAft>
              <a:buNone/>
            </a:pPr>
            <a:r>
              <a:t/>
            </a:r>
            <a:endParaRPr sz="900">
              <a:solidFill>
                <a:srgbClr val="272D3A"/>
              </a:solidFill>
              <a:latin typeface="Inter Light"/>
              <a:ea typeface="Inter Light"/>
              <a:cs typeface="Inter Light"/>
              <a:sym typeface="Inter Light"/>
            </a:endParaRPr>
          </a:p>
          <a:p>
            <a:pPr indent="0" lvl="0" marL="0" rtl="0" algn="l">
              <a:spcBef>
                <a:spcPts val="1600"/>
              </a:spcBef>
              <a:spcAft>
                <a:spcPts val="0"/>
              </a:spcAft>
              <a:buNone/>
            </a:pPr>
            <a:r>
              <a:t/>
            </a:r>
            <a:endParaRPr sz="900">
              <a:solidFill>
                <a:srgbClr val="272D3A"/>
              </a:solidFill>
              <a:latin typeface="Inter Light"/>
              <a:ea typeface="Inter Light"/>
              <a:cs typeface="Inter Light"/>
              <a:sym typeface="Inter Light"/>
            </a:endParaRPr>
          </a:p>
          <a:p>
            <a:pPr indent="0" lvl="0" marL="0" rtl="0" algn="l">
              <a:spcBef>
                <a:spcPts val="1600"/>
              </a:spcBef>
              <a:spcAft>
                <a:spcPts val="0"/>
              </a:spcAft>
              <a:buNone/>
            </a:pPr>
            <a:r>
              <a:t/>
            </a:r>
            <a:endParaRPr sz="900">
              <a:solidFill>
                <a:srgbClr val="FF0000"/>
              </a:solidFill>
              <a:latin typeface="Inter Light"/>
              <a:ea typeface="Inter Light"/>
              <a:cs typeface="Inter Light"/>
              <a:sym typeface="Inter Light"/>
            </a:endParaRPr>
          </a:p>
          <a:p>
            <a:pPr indent="0" lvl="0" marL="0" rtl="0" algn="l">
              <a:spcBef>
                <a:spcPts val="1600"/>
              </a:spcBef>
              <a:spcAft>
                <a:spcPts val="0"/>
              </a:spcAft>
              <a:buNone/>
            </a:pPr>
            <a:r>
              <a:rPr lang="en-US" sz="900">
                <a:solidFill>
                  <a:srgbClr val="FF0000"/>
                </a:solidFill>
                <a:latin typeface="Inter Light"/>
                <a:ea typeface="Inter Light"/>
                <a:cs typeface="Inter Light"/>
                <a:sym typeface="Inter Light"/>
              </a:rPr>
              <a:t> </a:t>
            </a:r>
            <a:endParaRPr sz="900">
              <a:solidFill>
                <a:srgbClr val="FF0000"/>
              </a:solidFill>
              <a:latin typeface="Inter Light"/>
              <a:ea typeface="Inter Light"/>
              <a:cs typeface="Inter Light"/>
              <a:sym typeface="Inter Light"/>
            </a:endParaRPr>
          </a:p>
          <a:p>
            <a:pPr indent="0" lvl="0" marL="0" rtl="0" algn="l">
              <a:spcBef>
                <a:spcPts val="1600"/>
              </a:spcBef>
              <a:spcAft>
                <a:spcPts val="1600"/>
              </a:spcAft>
              <a:buNone/>
            </a:pPr>
            <a:r>
              <a:t/>
            </a:r>
            <a:endParaRPr sz="900">
              <a:solidFill>
                <a:srgbClr val="272D3A"/>
              </a:solidFill>
              <a:latin typeface="Inter Light"/>
              <a:ea typeface="Inter Light"/>
              <a:cs typeface="Inter Light"/>
              <a:sym typeface="Inter Light"/>
            </a:endParaRPr>
          </a:p>
        </p:txBody>
      </p:sp>
      <p:sp>
        <p:nvSpPr>
          <p:cNvPr id="1196" name="Google Shape;1196;p87"/>
          <p:cNvSpPr txBox="1"/>
          <p:nvPr/>
        </p:nvSpPr>
        <p:spPr>
          <a:xfrm>
            <a:off x="7132225" y="847625"/>
            <a:ext cx="1991100" cy="354000"/>
          </a:xfrm>
          <a:prstGeom prst="rect">
            <a:avLst/>
          </a:prstGeom>
          <a:noFill/>
          <a:ln>
            <a:noFill/>
          </a:ln>
        </p:spPr>
        <p:txBody>
          <a:bodyPr anchorCtr="0" anchor="t" bIns="91425" lIns="91425" spcFirstLastPara="1" rIns="91425" wrap="square" tIns="91425">
            <a:spAutoFit/>
          </a:bodyPr>
          <a:lstStyle/>
          <a:p>
            <a:pPr indent="0" lvl="0" marL="0" rtl="0" algn="l">
              <a:spcBef>
                <a:spcPts val="1600"/>
              </a:spcBef>
              <a:spcAft>
                <a:spcPts val="1600"/>
              </a:spcAft>
              <a:buNone/>
            </a:pPr>
            <a:r>
              <a:rPr b="1" lang="en-US" sz="1100">
                <a:solidFill>
                  <a:srgbClr val="272D3A"/>
                </a:solidFill>
                <a:latin typeface="Inter"/>
                <a:ea typeface="Inter"/>
                <a:cs typeface="Inter"/>
                <a:sym typeface="Inter"/>
              </a:rPr>
              <a:t>Not so good.</a:t>
            </a:r>
            <a:endParaRPr b="1" sz="1100">
              <a:solidFill>
                <a:srgbClr val="272D3A"/>
              </a:solidFill>
              <a:latin typeface="Inter"/>
              <a:ea typeface="Inter"/>
              <a:cs typeface="Inter"/>
              <a:sym typeface="Inter"/>
            </a:endParaRPr>
          </a:p>
        </p:txBody>
      </p:sp>
      <p:sp>
        <p:nvSpPr>
          <p:cNvPr id="1197" name="Google Shape;1197;p87"/>
          <p:cNvSpPr/>
          <p:nvPr/>
        </p:nvSpPr>
        <p:spPr>
          <a:xfrm>
            <a:off x="808125" y="4053275"/>
            <a:ext cx="615300" cy="185100"/>
          </a:xfrm>
          <a:prstGeom prst="roundRect">
            <a:avLst>
              <a:gd fmla="val 50000" name="adj"/>
            </a:avLst>
          </a:prstGeom>
          <a:solidFill>
            <a:srgbClr val="FFFFFF"/>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87"/>
          <p:cNvSpPr/>
          <p:nvPr/>
        </p:nvSpPr>
        <p:spPr>
          <a:xfrm>
            <a:off x="1423349" y="4053275"/>
            <a:ext cx="1097700" cy="185100"/>
          </a:xfrm>
          <a:prstGeom prst="roundRect">
            <a:avLst>
              <a:gd fmla="val 50000" name="adj"/>
            </a:avLst>
          </a:prstGeom>
          <a:solidFill>
            <a:schemeClr val="dk2"/>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87"/>
          <p:cNvSpPr/>
          <p:nvPr/>
        </p:nvSpPr>
        <p:spPr>
          <a:xfrm>
            <a:off x="2520975" y="4053275"/>
            <a:ext cx="356700" cy="185100"/>
          </a:xfrm>
          <a:prstGeom prst="roundRect">
            <a:avLst>
              <a:gd fmla="val 50000" name="adj"/>
            </a:avLst>
          </a:prstGeom>
          <a:solidFill>
            <a:schemeClr val="accent1"/>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87"/>
          <p:cNvSpPr txBox="1"/>
          <p:nvPr/>
        </p:nvSpPr>
        <p:spPr>
          <a:xfrm>
            <a:off x="772925" y="4302000"/>
            <a:ext cx="106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White/light</a:t>
            </a:r>
            <a:endParaRPr sz="900">
              <a:latin typeface="Inter Light"/>
              <a:ea typeface="Inter Light"/>
              <a:cs typeface="Inter Light"/>
              <a:sym typeface="Inter Light"/>
            </a:endParaRPr>
          </a:p>
        </p:txBody>
      </p:sp>
      <p:sp>
        <p:nvSpPr>
          <p:cNvPr id="1201" name="Google Shape;1201;p87"/>
          <p:cNvSpPr txBox="1"/>
          <p:nvPr/>
        </p:nvSpPr>
        <p:spPr>
          <a:xfrm>
            <a:off x="1946075"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Navy</a:t>
            </a:r>
            <a:endParaRPr sz="900">
              <a:latin typeface="Inter Light"/>
              <a:ea typeface="Inter Light"/>
              <a:cs typeface="Inter Light"/>
              <a:sym typeface="Inter Light"/>
            </a:endParaRPr>
          </a:p>
        </p:txBody>
      </p:sp>
      <p:sp>
        <p:nvSpPr>
          <p:cNvPr id="1202" name="Google Shape;1202;p87"/>
          <p:cNvSpPr txBox="1"/>
          <p:nvPr/>
        </p:nvSpPr>
        <p:spPr>
          <a:xfrm>
            <a:off x="2429400" y="4302000"/>
            <a:ext cx="66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Poppins"/>
              <a:ea typeface="Poppins"/>
              <a:cs typeface="Poppins"/>
              <a:sym typeface="Poppins"/>
            </a:endParaRPr>
          </a:p>
        </p:txBody>
      </p:sp>
      <p:sp>
        <p:nvSpPr>
          <p:cNvPr id="1203" name="Google Shape;1203;p87"/>
          <p:cNvSpPr txBox="1"/>
          <p:nvPr/>
        </p:nvSpPr>
        <p:spPr>
          <a:xfrm>
            <a:off x="2819925"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Purple</a:t>
            </a:r>
            <a:endParaRPr sz="900">
              <a:latin typeface="Inter Light"/>
              <a:ea typeface="Inter Light"/>
              <a:cs typeface="Inter Light"/>
              <a:sym typeface="Inter Light"/>
            </a:endParaRPr>
          </a:p>
        </p:txBody>
      </p:sp>
      <p:sp>
        <p:nvSpPr>
          <p:cNvPr id="1204" name="Google Shape;1204;p87"/>
          <p:cNvSpPr/>
          <p:nvPr/>
        </p:nvSpPr>
        <p:spPr>
          <a:xfrm>
            <a:off x="2866100" y="4053275"/>
            <a:ext cx="356700" cy="185100"/>
          </a:xfrm>
          <a:prstGeom prst="roundRect">
            <a:avLst>
              <a:gd fmla="val 50000" name="adj"/>
            </a:avLst>
          </a:prstGeom>
          <a:solidFill>
            <a:schemeClr val="accent2"/>
          </a:solidFill>
          <a:ln cap="flat" cmpd="sng" w="9525">
            <a:solidFill>
              <a:srgbClr val="A9A9A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87"/>
          <p:cNvSpPr txBox="1"/>
          <p:nvPr/>
        </p:nvSpPr>
        <p:spPr>
          <a:xfrm>
            <a:off x="2429400" y="4302000"/>
            <a:ext cx="660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a:latin typeface="Inter Light"/>
                <a:ea typeface="Inter Light"/>
                <a:cs typeface="Inter Light"/>
                <a:sym typeface="Inter Light"/>
              </a:rPr>
              <a:t>Green</a:t>
            </a:r>
            <a:endParaRPr sz="900">
              <a:latin typeface="Inter Light"/>
              <a:ea typeface="Inter Light"/>
              <a:cs typeface="Inter Light"/>
              <a:sym typeface="Inter Light"/>
            </a:endParaRPr>
          </a:p>
        </p:txBody>
      </p:sp>
      <p:pic>
        <p:nvPicPr>
          <p:cNvPr id="1206" name="Google Shape;1206;p87"/>
          <p:cNvPicPr preferRelativeResize="0"/>
          <p:nvPr/>
        </p:nvPicPr>
        <p:blipFill>
          <a:blip r:embed="rId3">
            <a:alphaModFix/>
          </a:blip>
          <a:stretch>
            <a:fillRect/>
          </a:stretch>
        </p:blipFill>
        <p:spPr>
          <a:xfrm>
            <a:off x="5477037" y="46750"/>
            <a:ext cx="1482577" cy="5143501"/>
          </a:xfrm>
          <a:prstGeom prst="rect">
            <a:avLst/>
          </a:prstGeom>
          <a:noFill/>
          <a:ln>
            <a:noFill/>
          </a:ln>
        </p:spPr>
      </p:pic>
      <p:cxnSp>
        <p:nvCxnSpPr>
          <p:cNvPr id="1207" name="Google Shape;1207;p87"/>
          <p:cNvCxnSpPr/>
          <p:nvPr/>
        </p:nvCxnSpPr>
        <p:spPr>
          <a:xfrm>
            <a:off x="7208050" y="1740000"/>
            <a:ext cx="1603500" cy="0"/>
          </a:xfrm>
          <a:prstGeom prst="straightConnector1">
            <a:avLst/>
          </a:prstGeom>
          <a:noFill/>
          <a:ln cap="flat" cmpd="sng" w="9525">
            <a:solidFill>
              <a:schemeClr val="accent1"/>
            </a:solidFill>
            <a:prstDash val="dot"/>
            <a:round/>
            <a:headEnd len="med" w="med" type="none"/>
            <a:tailEnd len="med" w="med" type="none"/>
          </a:ln>
        </p:spPr>
      </p:cxnSp>
      <p:sp>
        <p:nvSpPr>
          <p:cNvPr id="1208" name="Google Shape;1208;p87"/>
          <p:cNvSpPr/>
          <p:nvPr/>
        </p:nvSpPr>
        <p:spPr>
          <a:xfrm flipH="1" rot="10800000">
            <a:off x="7335740" y="519796"/>
            <a:ext cx="251442" cy="285766"/>
          </a:xfrm>
          <a:custGeom>
            <a:rect b="b" l="l" r="r" t="t"/>
            <a:pathLst>
              <a:path extrusionOk="0" fill="none" h="187081" w="164610">
                <a:moveTo>
                  <a:pt x="0" y="101901"/>
                </a:moveTo>
                <a:lnTo>
                  <a:pt x="35796" y="523"/>
                </a:lnTo>
                <a:cubicBezTo>
                  <a:pt x="35796" y="523"/>
                  <a:pt x="58789" y="1"/>
                  <a:pt x="58789" y="26652"/>
                </a:cubicBezTo>
                <a:lnTo>
                  <a:pt x="58789" y="75773"/>
                </a:lnTo>
                <a:lnTo>
                  <a:pt x="137175" y="75773"/>
                </a:lnTo>
                <a:cubicBezTo>
                  <a:pt x="147103" y="75512"/>
                  <a:pt x="155203" y="83089"/>
                  <a:pt x="155726" y="93279"/>
                </a:cubicBezTo>
                <a:cubicBezTo>
                  <a:pt x="155726" y="97460"/>
                  <a:pt x="154158" y="101379"/>
                  <a:pt x="151545" y="104514"/>
                </a:cubicBezTo>
                <a:cubicBezTo>
                  <a:pt x="164609" y="112353"/>
                  <a:pt x="162519" y="131688"/>
                  <a:pt x="148149" y="136652"/>
                </a:cubicBezTo>
                <a:cubicBezTo>
                  <a:pt x="154942" y="146581"/>
                  <a:pt x="149978" y="160429"/>
                  <a:pt x="138220" y="163565"/>
                </a:cubicBezTo>
                <a:cubicBezTo>
                  <a:pt x="146842" y="171926"/>
                  <a:pt x="141094" y="186819"/>
                  <a:pt x="129075" y="186819"/>
                </a:cubicBezTo>
                <a:lnTo>
                  <a:pt x="58789" y="186819"/>
                </a:lnTo>
                <a:cubicBezTo>
                  <a:pt x="38409" y="187080"/>
                  <a:pt x="18290" y="182638"/>
                  <a:pt x="0" y="173755"/>
                </a:cubicBezTo>
              </a:path>
            </a:pathLst>
          </a:custGeom>
          <a:solidFill>
            <a:schemeClr val="accent1"/>
          </a:solidFill>
          <a:ln cap="flat" cmpd="sng" w="19050">
            <a:solidFill>
              <a:schemeClr val="accent1"/>
            </a:solidFill>
            <a:prstDash val="solid"/>
            <a:miter lim="26128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87"/>
          <p:cNvSpPr/>
          <p:nvPr/>
        </p:nvSpPr>
        <p:spPr>
          <a:xfrm>
            <a:off x="7280663" y="532831"/>
            <a:ext cx="55079" cy="149669"/>
          </a:xfrm>
          <a:custGeom>
            <a:rect b="b" l="l" r="r" t="t"/>
            <a:pathLst>
              <a:path extrusionOk="0" fill="none" h="97983" w="36058">
                <a:moveTo>
                  <a:pt x="9929" y="1"/>
                </a:moveTo>
                <a:lnTo>
                  <a:pt x="26129" y="1"/>
                </a:lnTo>
                <a:cubicBezTo>
                  <a:pt x="31616" y="1"/>
                  <a:pt x="36057" y="4442"/>
                  <a:pt x="36057" y="9929"/>
                </a:cubicBezTo>
                <a:lnTo>
                  <a:pt x="36057" y="88315"/>
                </a:lnTo>
                <a:cubicBezTo>
                  <a:pt x="36057" y="93540"/>
                  <a:pt x="31616" y="97982"/>
                  <a:pt x="26129" y="97982"/>
                </a:cubicBezTo>
                <a:lnTo>
                  <a:pt x="9929" y="97982"/>
                </a:lnTo>
                <a:cubicBezTo>
                  <a:pt x="4442" y="97982"/>
                  <a:pt x="0" y="93540"/>
                  <a:pt x="0" y="88315"/>
                </a:cubicBezTo>
                <a:lnTo>
                  <a:pt x="0" y="9929"/>
                </a:lnTo>
                <a:cubicBezTo>
                  <a:pt x="0" y="4442"/>
                  <a:pt x="4442" y="1"/>
                  <a:pt x="9929" y="1"/>
                </a:cubicBezTo>
                <a:close/>
              </a:path>
            </a:pathLst>
          </a:custGeom>
          <a:solidFill>
            <a:schemeClr val="accent1"/>
          </a:solidFill>
          <a:ln cap="sq" cmpd="sng" w="19050">
            <a:solidFill>
              <a:schemeClr val="accent1"/>
            </a:solidFill>
            <a:prstDash val="solid"/>
            <a:miter lim="261284"/>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87"/>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14" name="Shape 1214"/>
        <p:cNvGrpSpPr/>
        <p:nvPr/>
      </p:nvGrpSpPr>
      <p:grpSpPr>
        <a:xfrm>
          <a:off x="0" y="0"/>
          <a:ext cx="0" cy="0"/>
          <a:chOff x="0" y="0"/>
          <a:chExt cx="0" cy="0"/>
        </a:xfrm>
      </p:grpSpPr>
      <p:pic>
        <p:nvPicPr>
          <p:cNvPr id="1215" name="Google Shape;1215;p88"/>
          <p:cNvPicPr preferRelativeResize="0"/>
          <p:nvPr/>
        </p:nvPicPr>
        <p:blipFill rotWithShape="1">
          <a:blip r:embed="rId3">
            <a:alphaModFix/>
          </a:blip>
          <a:srcRect b="0" l="0" r="0" t="0"/>
          <a:stretch/>
        </p:blipFill>
        <p:spPr>
          <a:xfrm>
            <a:off x="5632363" y="2474906"/>
            <a:ext cx="2677038" cy="1405434"/>
          </a:xfrm>
          <a:prstGeom prst="rect">
            <a:avLst/>
          </a:prstGeom>
          <a:noFill/>
          <a:ln>
            <a:noFill/>
          </a:ln>
        </p:spPr>
      </p:pic>
      <p:pic>
        <p:nvPicPr>
          <p:cNvPr id="1216" name="Google Shape;1216;p88"/>
          <p:cNvPicPr preferRelativeResize="0"/>
          <p:nvPr/>
        </p:nvPicPr>
        <p:blipFill rotWithShape="1">
          <a:blip r:embed="rId4">
            <a:alphaModFix/>
          </a:blip>
          <a:srcRect b="0" l="0" r="0" t="0"/>
          <a:stretch/>
        </p:blipFill>
        <p:spPr>
          <a:xfrm>
            <a:off x="5085325" y="573912"/>
            <a:ext cx="1843563" cy="1843538"/>
          </a:xfrm>
          <a:prstGeom prst="rect">
            <a:avLst/>
          </a:prstGeom>
          <a:noFill/>
          <a:ln>
            <a:noFill/>
          </a:ln>
        </p:spPr>
      </p:pic>
      <p:pic>
        <p:nvPicPr>
          <p:cNvPr id="1217" name="Google Shape;1217;p88"/>
          <p:cNvPicPr preferRelativeResize="0"/>
          <p:nvPr/>
        </p:nvPicPr>
        <p:blipFill rotWithShape="1">
          <a:blip r:embed="rId5">
            <a:alphaModFix/>
          </a:blip>
          <a:srcRect b="0" l="0" r="0" t="0"/>
          <a:stretch/>
        </p:blipFill>
        <p:spPr>
          <a:xfrm>
            <a:off x="2191313" y="927975"/>
            <a:ext cx="2837103" cy="1489476"/>
          </a:xfrm>
          <a:prstGeom prst="rect">
            <a:avLst/>
          </a:prstGeom>
          <a:noFill/>
          <a:ln>
            <a:noFill/>
          </a:ln>
        </p:spPr>
      </p:pic>
      <p:pic>
        <p:nvPicPr>
          <p:cNvPr id="1218" name="Google Shape;1218;p88"/>
          <p:cNvPicPr preferRelativeResize="0"/>
          <p:nvPr/>
        </p:nvPicPr>
        <p:blipFill rotWithShape="1">
          <a:blip r:embed="rId6">
            <a:alphaModFix/>
          </a:blip>
          <a:srcRect b="495" l="0" r="0" t="495"/>
          <a:stretch/>
        </p:blipFill>
        <p:spPr>
          <a:xfrm>
            <a:off x="1056075" y="2470112"/>
            <a:ext cx="4521775" cy="752373"/>
          </a:xfrm>
          <a:prstGeom prst="rect">
            <a:avLst/>
          </a:prstGeom>
          <a:noFill/>
          <a:ln>
            <a:noFill/>
          </a:ln>
        </p:spPr>
      </p:pic>
      <p:sp>
        <p:nvSpPr>
          <p:cNvPr id="1219" name="Google Shape;1219;p88"/>
          <p:cNvSpPr txBox="1"/>
          <p:nvPr>
            <p:ph type="title"/>
          </p:nvPr>
        </p:nvSpPr>
        <p:spPr>
          <a:xfrm>
            <a:off x="836676" y="381500"/>
            <a:ext cx="74448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lt1"/>
                </a:solidFill>
              </a:rPr>
              <a:t>Digital &amp; social</a:t>
            </a:r>
            <a:r>
              <a:rPr lang="en-US">
                <a:solidFill>
                  <a:schemeClr val="accent1"/>
                </a:solidFill>
              </a:rPr>
              <a:t>_</a:t>
            </a:r>
            <a:endParaRPr>
              <a:solidFill>
                <a:schemeClr val="accent1"/>
              </a:solidFill>
            </a:endParaRPr>
          </a:p>
        </p:txBody>
      </p:sp>
      <p:pic>
        <p:nvPicPr>
          <p:cNvPr id="1220" name="Google Shape;1220;p88"/>
          <p:cNvPicPr preferRelativeResize="0"/>
          <p:nvPr/>
        </p:nvPicPr>
        <p:blipFill rotWithShape="1">
          <a:blip r:embed="rId7">
            <a:alphaModFix/>
          </a:blip>
          <a:srcRect b="0" l="0" r="0" t="0"/>
          <a:stretch/>
        </p:blipFill>
        <p:spPr>
          <a:xfrm>
            <a:off x="2817451" y="3275147"/>
            <a:ext cx="2778675" cy="1467537"/>
          </a:xfrm>
          <a:prstGeom prst="rect">
            <a:avLst/>
          </a:prstGeom>
          <a:noFill/>
          <a:ln>
            <a:noFill/>
          </a:ln>
        </p:spPr>
      </p:pic>
      <p:pic>
        <p:nvPicPr>
          <p:cNvPr id="1221" name="Google Shape;1221;p88"/>
          <p:cNvPicPr preferRelativeResize="0"/>
          <p:nvPr/>
        </p:nvPicPr>
        <p:blipFill>
          <a:blip r:embed="rId8">
            <a:alphaModFix/>
          </a:blip>
          <a:stretch>
            <a:fillRect/>
          </a:stretch>
        </p:blipFill>
        <p:spPr>
          <a:xfrm>
            <a:off x="2056600" y="3275150"/>
            <a:ext cx="700800" cy="700800"/>
          </a:xfrm>
          <a:prstGeom prst="rect">
            <a:avLst/>
          </a:prstGeom>
          <a:noFill/>
          <a:ln>
            <a:noFill/>
          </a:ln>
        </p:spPr>
      </p:pic>
      <p:sp>
        <p:nvSpPr>
          <p:cNvPr id="1222" name="Google Shape;1222;p88"/>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26" name="Shape 1226"/>
        <p:cNvGrpSpPr/>
        <p:nvPr/>
      </p:nvGrpSpPr>
      <p:grpSpPr>
        <a:xfrm>
          <a:off x="0" y="0"/>
          <a:ext cx="0" cy="0"/>
          <a:chOff x="0" y="0"/>
          <a:chExt cx="0" cy="0"/>
        </a:xfrm>
      </p:grpSpPr>
      <p:sp>
        <p:nvSpPr>
          <p:cNvPr id="1227" name="Google Shape;1227;p89"/>
          <p:cNvSpPr/>
          <p:nvPr/>
        </p:nvSpPr>
        <p:spPr>
          <a:xfrm>
            <a:off x="2884303" y="187613"/>
            <a:ext cx="6066900" cy="4574400"/>
          </a:xfrm>
          <a:prstGeom prst="rect">
            <a:avLst/>
          </a:prstGeom>
          <a:solidFill>
            <a:schemeClr val="dk2"/>
          </a:solidFill>
          <a:ln>
            <a:noFill/>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sp>
        <p:nvSpPr>
          <p:cNvPr id="1228" name="Google Shape;1228;p89"/>
          <p:cNvSpPr txBox="1"/>
          <p:nvPr>
            <p:ph type="title"/>
          </p:nvPr>
        </p:nvSpPr>
        <p:spPr>
          <a:xfrm>
            <a:off x="836676" y="381500"/>
            <a:ext cx="74448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chemeClr val="lt1"/>
                </a:solidFill>
              </a:rPr>
              <a:t>Events</a:t>
            </a:r>
            <a:r>
              <a:rPr lang="en-US">
                <a:solidFill>
                  <a:schemeClr val="accent1"/>
                </a:solidFill>
              </a:rPr>
              <a:t>_</a:t>
            </a:r>
            <a:endParaRPr>
              <a:solidFill>
                <a:schemeClr val="accent1"/>
              </a:solidFill>
            </a:endParaRPr>
          </a:p>
        </p:txBody>
      </p:sp>
      <p:pic>
        <p:nvPicPr>
          <p:cNvPr id="1229" name="Google Shape;1229;p89"/>
          <p:cNvPicPr preferRelativeResize="0"/>
          <p:nvPr/>
        </p:nvPicPr>
        <p:blipFill rotWithShape="1">
          <a:blip r:embed="rId3">
            <a:alphaModFix/>
          </a:blip>
          <a:srcRect b="10474" l="22147" r="18604" t="4779"/>
          <a:stretch/>
        </p:blipFill>
        <p:spPr>
          <a:xfrm>
            <a:off x="3271425" y="1038060"/>
            <a:ext cx="2946898" cy="3160877"/>
          </a:xfrm>
          <a:prstGeom prst="rect">
            <a:avLst/>
          </a:prstGeom>
          <a:noFill/>
          <a:ln>
            <a:noFill/>
          </a:ln>
        </p:spPr>
      </p:pic>
      <p:pic>
        <p:nvPicPr>
          <p:cNvPr id="1230" name="Google Shape;1230;p89"/>
          <p:cNvPicPr preferRelativeResize="0"/>
          <p:nvPr/>
        </p:nvPicPr>
        <p:blipFill rotWithShape="1">
          <a:blip r:embed="rId4">
            <a:alphaModFix/>
          </a:blip>
          <a:srcRect b="0" l="0" r="0" t="0"/>
          <a:stretch/>
        </p:blipFill>
        <p:spPr>
          <a:xfrm>
            <a:off x="5257750" y="423487"/>
            <a:ext cx="2040474" cy="2040474"/>
          </a:xfrm>
          <a:prstGeom prst="rect">
            <a:avLst/>
          </a:prstGeom>
          <a:noFill/>
          <a:ln>
            <a:noFill/>
          </a:ln>
        </p:spPr>
      </p:pic>
      <p:pic>
        <p:nvPicPr>
          <p:cNvPr id="1231" name="Google Shape;1231;p89"/>
          <p:cNvPicPr preferRelativeResize="0"/>
          <p:nvPr/>
        </p:nvPicPr>
        <p:blipFill rotWithShape="1">
          <a:blip r:embed="rId5">
            <a:alphaModFix/>
          </a:blip>
          <a:srcRect b="9077" l="21868" r="13027" t="9069"/>
          <a:stretch/>
        </p:blipFill>
        <p:spPr>
          <a:xfrm>
            <a:off x="6711325" y="2611275"/>
            <a:ext cx="2040474" cy="2040473"/>
          </a:xfrm>
          <a:prstGeom prst="rect">
            <a:avLst/>
          </a:prstGeom>
          <a:noFill/>
          <a:ln>
            <a:noFill/>
          </a:ln>
        </p:spPr>
      </p:pic>
      <p:pic>
        <p:nvPicPr>
          <p:cNvPr id="1232" name="Google Shape;1232;p89"/>
          <p:cNvPicPr preferRelativeResize="0"/>
          <p:nvPr/>
        </p:nvPicPr>
        <p:blipFill rotWithShape="1">
          <a:blip r:embed="rId6">
            <a:alphaModFix/>
          </a:blip>
          <a:srcRect b="10351" l="29142" r="29714" t="16021"/>
          <a:stretch/>
        </p:blipFill>
        <p:spPr>
          <a:xfrm>
            <a:off x="1423350" y="750275"/>
            <a:ext cx="1983084" cy="2661715"/>
          </a:xfrm>
          <a:prstGeom prst="rect">
            <a:avLst/>
          </a:prstGeom>
          <a:noFill/>
          <a:ln>
            <a:noFill/>
          </a:ln>
        </p:spPr>
      </p:pic>
      <p:pic>
        <p:nvPicPr>
          <p:cNvPr id="1233" name="Google Shape;1233;p89"/>
          <p:cNvPicPr preferRelativeResize="0"/>
          <p:nvPr/>
        </p:nvPicPr>
        <p:blipFill rotWithShape="1">
          <a:blip r:embed="rId7">
            <a:alphaModFix/>
          </a:blip>
          <a:srcRect b="10822" l="27992" r="29186" t="16099"/>
          <a:stretch/>
        </p:blipFill>
        <p:spPr>
          <a:xfrm>
            <a:off x="2284668" y="2629303"/>
            <a:ext cx="1892859" cy="2422748"/>
          </a:xfrm>
          <a:prstGeom prst="rect">
            <a:avLst/>
          </a:prstGeom>
          <a:noFill/>
          <a:ln>
            <a:noFill/>
          </a:ln>
        </p:spPr>
      </p:pic>
      <p:sp>
        <p:nvSpPr>
          <p:cNvPr id="1234" name="Google Shape;1234;p89"/>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38" name="Shape 1238"/>
        <p:cNvGrpSpPr/>
        <p:nvPr/>
      </p:nvGrpSpPr>
      <p:grpSpPr>
        <a:xfrm>
          <a:off x="0" y="0"/>
          <a:ext cx="0" cy="0"/>
          <a:chOff x="0" y="0"/>
          <a:chExt cx="0" cy="0"/>
        </a:xfrm>
      </p:grpSpPr>
      <p:grpSp>
        <p:nvGrpSpPr>
          <p:cNvPr id="1239" name="Google Shape;1239;p90"/>
          <p:cNvGrpSpPr/>
          <p:nvPr/>
        </p:nvGrpSpPr>
        <p:grpSpPr>
          <a:xfrm>
            <a:off x="4571559" y="1175719"/>
            <a:ext cx="3709800" cy="2113875"/>
            <a:chOff x="11246275" y="3432500"/>
            <a:chExt cx="9892800" cy="5637000"/>
          </a:xfrm>
        </p:grpSpPr>
        <p:sp>
          <p:nvSpPr>
            <p:cNvPr id="1240" name="Google Shape;1240;p90"/>
            <p:cNvSpPr/>
            <p:nvPr/>
          </p:nvSpPr>
          <p:spPr>
            <a:xfrm>
              <a:off x="11246275" y="3432500"/>
              <a:ext cx="9892800" cy="5637000"/>
            </a:xfrm>
            <a:prstGeom prst="roundRect">
              <a:avLst>
                <a:gd fmla="val 2723" name="adj"/>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600">
                <a:latin typeface="Inter"/>
                <a:ea typeface="Inter"/>
                <a:cs typeface="Inter"/>
                <a:sym typeface="Inter"/>
              </a:endParaRPr>
            </a:p>
          </p:txBody>
        </p:sp>
        <p:pic>
          <p:nvPicPr>
            <p:cNvPr id="1241" name="Google Shape;1241;p90"/>
            <p:cNvPicPr preferRelativeResize="0"/>
            <p:nvPr/>
          </p:nvPicPr>
          <p:blipFill>
            <a:blip r:embed="rId3">
              <a:alphaModFix/>
            </a:blip>
            <a:stretch>
              <a:fillRect/>
            </a:stretch>
          </p:blipFill>
          <p:spPr>
            <a:xfrm>
              <a:off x="11369138" y="3538700"/>
              <a:ext cx="9647080" cy="5424576"/>
            </a:xfrm>
            <a:prstGeom prst="rect">
              <a:avLst/>
            </a:prstGeom>
            <a:noFill/>
            <a:ln>
              <a:noFill/>
            </a:ln>
          </p:spPr>
        </p:pic>
      </p:grpSp>
      <p:sp>
        <p:nvSpPr>
          <p:cNvPr id="1242" name="Google Shape;1242;p90"/>
          <p:cNvSpPr/>
          <p:nvPr/>
        </p:nvSpPr>
        <p:spPr>
          <a:xfrm>
            <a:off x="757097" y="835275"/>
            <a:ext cx="3709800" cy="2114100"/>
          </a:xfrm>
          <a:prstGeom prst="roundRect">
            <a:avLst>
              <a:gd fmla="val 2723" name="adj"/>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600">
              <a:latin typeface="Inter"/>
              <a:ea typeface="Inter"/>
              <a:cs typeface="Inter"/>
              <a:sym typeface="Inter"/>
            </a:endParaRPr>
          </a:p>
        </p:txBody>
      </p:sp>
      <p:pic>
        <p:nvPicPr>
          <p:cNvPr id="1243" name="Google Shape;1243;p90"/>
          <p:cNvPicPr preferRelativeResize="0"/>
          <p:nvPr/>
        </p:nvPicPr>
        <p:blipFill>
          <a:blip r:embed="rId4">
            <a:alphaModFix/>
          </a:blip>
          <a:stretch>
            <a:fillRect/>
          </a:stretch>
        </p:blipFill>
        <p:spPr>
          <a:xfrm>
            <a:off x="803198" y="905002"/>
            <a:ext cx="3617597" cy="2044149"/>
          </a:xfrm>
          <a:prstGeom prst="rect">
            <a:avLst/>
          </a:prstGeom>
          <a:noFill/>
          <a:ln>
            <a:noFill/>
          </a:ln>
        </p:spPr>
      </p:pic>
      <p:sp>
        <p:nvSpPr>
          <p:cNvPr id="1244" name="Google Shape;1244;p90"/>
          <p:cNvSpPr/>
          <p:nvPr/>
        </p:nvSpPr>
        <p:spPr>
          <a:xfrm>
            <a:off x="2105316" y="3063234"/>
            <a:ext cx="2325900" cy="1347600"/>
          </a:xfrm>
          <a:prstGeom prst="roundRect">
            <a:avLst>
              <a:gd fmla="val 2723" name="adj"/>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600">
              <a:latin typeface="Inter"/>
              <a:ea typeface="Inter"/>
              <a:cs typeface="Inter"/>
              <a:sym typeface="Inter"/>
            </a:endParaRPr>
          </a:p>
        </p:txBody>
      </p:sp>
      <p:pic>
        <p:nvPicPr>
          <p:cNvPr id="1245" name="Google Shape;1245;p90"/>
          <p:cNvPicPr preferRelativeResize="0"/>
          <p:nvPr/>
        </p:nvPicPr>
        <p:blipFill rotWithShape="1">
          <a:blip r:embed="rId5">
            <a:alphaModFix/>
          </a:blip>
          <a:srcRect b="0" l="0" r="8833" t="0"/>
          <a:stretch/>
        </p:blipFill>
        <p:spPr>
          <a:xfrm>
            <a:off x="2136713" y="3103875"/>
            <a:ext cx="2248585" cy="1216642"/>
          </a:xfrm>
          <a:prstGeom prst="rect">
            <a:avLst/>
          </a:prstGeom>
          <a:noFill/>
          <a:ln>
            <a:noFill/>
          </a:ln>
        </p:spPr>
      </p:pic>
      <p:sp>
        <p:nvSpPr>
          <p:cNvPr id="1246" name="Google Shape;1246;p90"/>
          <p:cNvSpPr/>
          <p:nvPr/>
        </p:nvSpPr>
        <p:spPr>
          <a:xfrm>
            <a:off x="4571559" y="3414488"/>
            <a:ext cx="2635500" cy="1347600"/>
          </a:xfrm>
          <a:prstGeom prst="roundRect">
            <a:avLst>
              <a:gd fmla="val 2723" name="adj"/>
            </a:avLst>
          </a:prstGeom>
          <a:solidFill>
            <a:schemeClr val="lt1"/>
          </a:solidFill>
          <a:ln>
            <a:noFill/>
          </a:ln>
        </p:spPr>
        <p:txBody>
          <a:bodyPr anchorCtr="0" anchor="ctr" bIns="34300" lIns="34300" spcFirstLastPara="1" rIns="34300" wrap="square" tIns="34300">
            <a:noAutofit/>
          </a:bodyPr>
          <a:lstStyle/>
          <a:p>
            <a:pPr indent="0" lvl="0" marL="0" rtl="0" algn="ctr">
              <a:spcBef>
                <a:spcPts val="0"/>
              </a:spcBef>
              <a:spcAft>
                <a:spcPts val="0"/>
              </a:spcAft>
              <a:buNone/>
            </a:pPr>
            <a:r>
              <a:t/>
            </a:r>
            <a:endParaRPr sz="600">
              <a:latin typeface="Inter"/>
              <a:ea typeface="Inter"/>
              <a:cs typeface="Inter"/>
              <a:sym typeface="Inter"/>
            </a:endParaRPr>
          </a:p>
        </p:txBody>
      </p:sp>
      <p:pic>
        <p:nvPicPr>
          <p:cNvPr id="1247" name="Google Shape;1247;p90"/>
          <p:cNvPicPr preferRelativeResize="0"/>
          <p:nvPr/>
        </p:nvPicPr>
        <p:blipFill rotWithShape="1">
          <a:blip r:embed="rId6">
            <a:alphaModFix/>
          </a:blip>
          <a:srcRect b="0" l="2108" r="2050" t="2733"/>
          <a:stretch/>
        </p:blipFill>
        <p:spPr>
          <a:xfrm>
            <a:off x="4604550" y="3453413"/>
            <a:ext cx="2572219" cy="1308600"/>
          </a:xfrm>
          <a:prstGeom prst="rect">
            <a:avLst/>
          </a:prstGeom>
          <a:noFill/>
          <a:ln>
            <a:noFill/>
          </a:ln>
        </p:spPr>
      </p:pic>
      <p:sp>
        <p:nvSpPr>
          <p:cNvPr id="1248" name="Google Shape;1248;p90"/>
          <p:cNvSpPr txBox="1"/>
          <p:nvPr>
            <p:ph type="title"/>
          </p:nvPr>
        </p:nvSpPr>
        <p:spPr>
          <a:xfrm>
            <a:off x="836676" y="381500"/>
            <a:ext cx="19533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Website</a:t>
            </a:r>
            <a:r>
              <a:rPr lang="en-US">
                <a:solidFill>
                  <a:schemeClr val="accent1"/>
                </a:solidFill>
              </a:rPr>
              <a:t>_</a:t>
            </a:r>
            <a:endParaRPr>
              <a:solidFill>
                <a:schemeClr val="accent1"/>
              </a:solidFill>
            </a:endParaRPr>
          </a:p>
        </p:txBody>
      </p:sp>
      <p:sp>
        <p:nvSpPr>
          <p:cNvPr id="1249" name="Google Shape;1249;p90"/>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91"/>
          <p:cNvSpPr txBox="1"/>
          <p:nvPr>
            <p:ph type="title"/>
          </p:nvPr>
        </p:nvSpPr>
        <p:spPr>
          <a:xfrm>
            <a:off x="827484" y="381497"/>
            <a:ext cx="6072900" cy="4536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rgbClr val="801A52"/>
              </a:buClr>
              <a:buSzPts val="2100"/>
              <a:buFont typeface="Proxima Nova"/>
              <a:buNone/>
            </a:pPr>
            <a:r>
              <a:rPr lang="en-US"/>
              <a:t>Nearform</a:t>
            </a:r>
            <a:r>
              <a:rPr lang="en-US"/>
              <a:t>_</a:t>
            </a:r>
            <a:r>
              <a:rPr lang="en-US">
                <a:latin typeface="Inter Light"/>
                <a:ea typeface="Inter Light"/>
                <a:cs typeface="Inter Light"/>
                <a:sym typeface="Inter Light"/>
              </a:rPr>
              <a:t>Commerce</a:t>
            </a:r>
            <a:endParaRPr sz="1400">
              <a:latin typeface="Inter Light"/>
              <a:ea typeface="Inter Light"/>
              <a:cs typeface="Inter Light"/>
              <a:sym typeface="Inter Light"/>
            </a:endParaRPr>
          </a:p>
          <a:p>
            <a:pPr indent="0" lvl="0" marL="0" rtl="0" algn="l">
              <a:lnSpc>
                <a:spcPct val="100000"/>
              </a:lnSpc>
              <a:spcBef>
                <a:spcPts val="0"/>
              </a:spcBef>
              <a:spcAft>
                <a:spcPts val="0"/>
              </a:spcAft>
              <a:buClr>
                <a:srgbClr val="801A52"/>
              </a:buClr>
              <a:buSzPts val="2100"/>
              <a:buFont typeface="Proxima Nova"/>
              <a:buNone/>
            </a:pPr>
            <a:r>
              <a:t/>
            </a:r>
            <a:endParaRPr sz="1400">
              <a:solidFill>
                <a:srgbClr val="86134F"/>
              </a:solidFill>
            </a:endParaRPr>
          </a:p>
        </p:txBody>
      </p:sp>
      <p:pic>
        <p:nvPicPr>
          <p:cNvPr id="1255" name="Google Shape;1255;p91"/>
          <p:cNvPicPr preferRelativeResize="0"/>
          <p:nvPr/>
        </p:nvPicPr>
        <p:blipFill>
          <a:blip r:embed="rId3">
            <a:alphaModFix/>
          </a:blip>
          <a:stretch>
            <a:fillRect/>
          </a:stretch>
        </p:blipFill>
        <p:spPr>
          <a:xfrm>
            <a:off x="674372" y="1243700"/>
            <a:ext cx="3570401" cy="650933"/>
          </a:xfrm>
          <a:prstGeom prst="rect">
            <a:avLst/>
          </a:prstGeom>
          <a:noFill/>
          <a:ln>
            <a:noFill/>
          </a:ln>
        </p:spPr>
      </p:pic>
      <p:pic>
        <p:nvPicPr>
          <p:cNvPr id="1256" name="Google Shape;1256;p91"/>
          <p:cNvPicPr preferRelativeResize="0"/>
          <p:nvPr/>
        </p:nvPicPr>
        <p:blipFill>
          <a:blip r:embed="rId4">
            <a:alphaModFix/>
          </a:blip>
          <a:stretch>
            <a:fillRect/>
          </a:stretch>
        </p:blipFill>
        <p:spPr>
          <a:xfrm>
            <a:off x="665374" y="2213994"/>
            <a:ext cx="1768530" cy="650932"/>
          </a:xfrm>
          <a:prstGeom prst="rect">
            <a:avLst/>
          </a:prstGeom>
          <a:noFill/>
          <a:ln>
            <a:noFill/>
          </a:ln>
        </p:spPr>
      </p:pic>
      <p:pic>
        <p:nvPicPr>
          <p:cNvPr id="1257" name="Google Shape;1257;p91"/>
          <p:cNvPicPr preferRelativeResize="0"/>
          <p:nvPr/>
        </p:nvPicPr>
        <p:blipFill>
          <a:blip r:embed="rId5">
            <a:alphaModFix/>
          </a:blip>
          <a:stretch>
            <a:fillRect/>
          </a:stretch>
        </p:blipFill>
        <p:spPr>
          <a:xfrm>
            <a:off x="755194" y="3141156"/>
            <a:ext cx="753796" cy="758643"/>
          </a:xfrm>
          <a:prstGeom prst="rect">
            <a:avLst/>
          </a:prstGeom>
          <a:noFill/>
          <a:ln>
            <a:noFill/>
          </a:ln>
        </p:spPr>
      </p:pic>
      <p:sp>
        <p:nvSpPr>
          <p:cNvPr id="1258" name="Google Shape;1258;p91"/>
          <p:cNvSpPr txBox="1"/>
          <p:nvPr/>
        </p:nvSpPr>
        <p:spPr>
          <a:xfrm>
            <a:off x="4438538" y="1396100"/>
            <a:ext cx="4027500" cy="2335500"/>
          </a:xfrm>
          <a:prstGeom prst="rect">
            <a:avLst/>
          </a:prstGeom>
          <a:noFill/>
          <a:ln>
            <a:noFill/>
          </a:ln>
        </p:spPr>
        <p:txBody>
          <a:bodyPr anchorCtr="0" anchor="t" bIns="38100" lIns="38100" spcFirstLastPara="1" rIns="38100" wrap="square" tIns="38100">
            <a:noAutofit/>
          </a:bodyPr>
          <a:lstStyle/>
          <a:p>
            <a:pPr indent="0" lvl="0" marL="457200" rtl="0" algn="l">
              <a:lnSpc>
                <a:spcPct val="115000"/>
              </a:lnSpc>
              <a:spcBef>
                <a:spcPts val="0"/>
              </a:spcBef>
              <a:spcAft>
                <a:spcPts val="0"/>
              </a:spcAft>
              <a:buNone/>
            </a:pPr>
            <a:r>
              <a:rPr b="1" lang="en-US" sz="1100">
                <a:latin typeface="Inter"/>
                <a:ea typeface="Inter"/>
                <a:cs typeface="Inter"/>
                <a:sym typeface="Inter"/>
              </a:rPr>
              <a:t>Positioning:</a:t>
            </a:r>
            <a:br>
              <a:rPr lang="en-US" sz="1100">
                <a:latin typeface="Inter"/>
                <a:ea typeface="Inter"/>
                <a:cs typeface="Inter"/>
                <a:sym typeface="Inter"/>
              </a:rPr>
            </a:br>
            <a:r>
              <a:rPr lang="en-US" sz="1100">
                <a:latin typeface="Inter"/>
                <a:ea typeface="Inter"/>
                <a:cs typeface="Inter"/>
                <a:sym typeface="Inter"/>
              </a:rPr>
              <a:t>Nearform_Commerce is a portfolio of our offerings in the Commerce &amp; Composable Solution space; Nearform is committed to building digital solutions and capabilities, including for our commerce and retail clientele.</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sz="1100">
              <a:latin typeface="Inter"/>
              <a:ea typeface="Inter"/>
              <a:cs typeface="Inter"/>
              <a:sym typeface="Inter"/>
            </a:endParaRPr>
          </a:p>
          <a:p>
            <a:pPr indent="0" lvl="0" marL="457200" rtl="0" algn="l">
              <a:lnSpc>
                <a:spcPct val="115000"/>
              </a:lnSpc>
              <a:spcBef>
                <a:spcPts val="0"/>
              </a:spcBef>
              <a:spcAft>
                <a:spcPts val="0"/>
              </a:spcAft>
              <a:buNone/>
            </a:pPr>
            <a:r>
              <a:rPr b="1" lang="en-US" sz="1100">
                <a:latin typeface="Inter"/>
                <a:ea typeface="Inter"/>
                <a:cs typeface="Inter"/>
                <a:sym typeface="Inter"/>
              </a:rPr>
              <a:t>Microsite:</a:t>
            </a:r>
            <a:endParaRPr b="1" sz="1100">
              <a:latin typeface="Inter"/>
              <a:ea typeface="Inter"/>
              <a:cs typeface="Inter"/>
              <a:sym typeface="Inter"/>
            </a:endParaRPr>
          </a:p>
          <a:p>
            <a:pPr indent="0" lvl="0" marL="457200" rtl="0" algn="l">
              <a:lnSpc>
                <a:spcPct val="115000"/>
              </a:lnSpc>
              <a:spcBef>
                <a:spcPts val="0"/>
              </a:spcBef>
              <a:spcAft>
                <a:spcPts val="0"/>
              </a:spcAft>
              <a:buNone/>
            </a:pPr>
            <a:r>
              <a:rPr lang="en-US" sz="1100">
                <a:latin typeface="Inter"/>
                <a:ea typeface="Inter"/>
                <a:cs typeface="Inter"/>
                <a:sym typeface="Inter"/>
              </a:rPr>
              <a:t>The Nearform_Commerce microsite serves to cater messaging specific to the requirements of retail &amp; commerce enterprises.</a:t>
            </a:r>
            <a:br>
              <a:rPr lang="en-US" sz="1100">
                <a:latin typeface="Inter"/>
                <a:ea typeface="Inter"/>
                <a:cs typeface="Inter"/>
                <a:sym typeface="Inter"/>
              </a:rPr>
            </a:br>
            <a:br>
              <a:rPr lang="en-US" sz="1100">
                <a:latin typeface="Inter"/>
                <a:ea typeface="Inter"/>
                <a:cs typeface="Inter"/>
                <a:sym typeface="Inter"/>
              </a:rPr>
            </a:br>
            <a:r>
              <a:rPr lang="en-US" sz="1100" u="sng">
                <a:solidFill>
                  <a:srgbClr val="1155CC"/>
                </a:solidFill>
                <a:latin typeface="Inter"/>
                <a:ea typeface="Inter"/>
                <a:cs typeface="Inter"/>
                <a:sym typeface="Inter"/>
                <a:hlinkClick r:id="rId6">
                  <a:extLst>
                    <a:ext uri="{A12FA001-AC4F-418D-AE19-62706E023703}">
                      <ahyp:hlinkClr val="tx"/>
                    </a:ext>
                  </a:extLst>
                </a:hlinkClick>
              </a:rPr>
              <a:t>www.commerce.nearform.com</a:t>
            </a:r>
            <a:r>
              <a:rPr lang="en-US" sz="1100">
                <a:latin typeface="Inter"/>
                <a:ea typeface="Inter"/>
                <a:cs typeface="Inter"/>
                <a:sym typeface="Inter"/>
              </a:rPr>
              <a:t> </a:t>
            </a:r>
            <a:endParaRPr sz="1100">
              <a:latin typeface="Inter"/>
              <a:ea typeface="Inter"/>
              <a:cs typeface="Inter"/>
              <a:sym typeface="Inter"/>
            </a:endParaRPr>
          </a:p>
          <a:p>
            <a:pPr indent="0" lvl="0" marL="457200" rtl="0" algn="l">
              <a:lnSpc>
                <a:spcPct val="115000"/>
              </a:lnSpc>
              <a:spcBef>
                <a:spcPts val="0"/>
              </a:spcBef>
              <a:spcAft>
                <a:spcPts val="0"/>
              </a:spcAft>
              <a:buNone/>
            </a:pPr>
            <a:r>
              <a:t/>
            </a:r>
            <a:endParaRPr sz="1100">
              <a:latin typeface="Inter"/>
              <a:ea typeface="Inter"/>
              <a:cs typeface="Inter"/>
              <a:sym typeface="Inter"/>
            </a:endParaRPr>
          </a:p>
          <a:p>
            <a:pPr indent="0" lvl="0" marL="457200" rtl="0" algn="l">
              <a:lnSpc>
                <a:spcPct val="115000"/>
              </a:lnSpc>
              <a:spcBef>
                <a:spcPts val="0"/>
              </a:spcBef>
              <a:spcAft>
                <a:spcPts val="0"/>
              </a:spcAft>
              <a:buNone/>
            </a:pPr>
            <a:r>
              <a:rPr lang="en-US" sz="1100">
                <a:latin typeface="Inter"/>
                <a:ea typeface="Inter"/>
                <a:cs typeface="Inter"/>
                <a:sym typeface="Inter"/>
              </a:rPr>
              <a:t>The typography, color </a:t>
            </a:r>
            <a:r>
              <a:rPr lang="en-US" sz="1100">
                <a:latin typeface="Inter"/>
                <a:ea typeface="Inter"/>
                <a:cs typeface="Inter"/>
                <a:sym typeface="Inter"/>
              </a:rPr>
              <a:t>palette</a:t>
            </a:r>
            <a:r>
              <a:rPr lang="en-US" sz="1100">
                <a:latin typeface="Inter"/>
                <a:ea typeface="Inter"/>
                <a:cs typeface="Inter"/>
                <a:sym typeface="Inter"/>
              </a:rPr>
              <a:t> and tone usage are the same as the hero Nearform brand.  </a:t>
            </a:r>
            <a:endParaRPr sz="1100">
              <a:latin typeface="Inter"/>
              <a:ea typeface="Inter"/>
              <a:cs typeface="Inter"/>
              <a:sym typeface="Inter"/>
            </a:endParaRPr>
          </a:p>
        </p:txBody>
      </p:sp>
      <p:sp>
        <p:nvSpPr>
          <p:cNvPr id="1259" name="Google Shape;1259;p91"/>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92"/>
          <p:cNvSpPr txBox="1"/>
          <p:nvPr>
            <p:ph type="title"/>
          </p:nvPr>
        </p:nvSpPr>
        <p:spPr>
          <a:xfrm>
            <a:off x="827484" y="8386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4000">
                <a:solidFill>
                  <a:schemeClr val="lt1"/>
                </a:solidFill>
              </a:rPr>
              <a:t>Next </a:t>
            </a:r>
            <a:endParaRPr sz="4000">
              <a:solidFill>
                <a:schemeClr val="lt1"/>
              </a:solidFill>
            </a:endParaRPr>
          </a:p>
          <a:p>
            <a:pPr indent="0" lvl="0" marL="0" rtl="0" algn="l">
              <a:spcBef>
                <a:spcPts val="0"/>
              </a:spcBef>
              <a:spcAft>
                <a:spcPts val="0"/>
              </a:spcAft>
              <a:buNone/>
            </a:pPr>
            <a:r>
              <a:rPr lang="en-US" sz="4000">
                <a:solidFill>
                  <a:schemeClr val="lt1"/>
                </a:solidFill>
              </a:rPr>
              <a:t>steps</a:t>
            </a:r>
            <a:r>
              <a:rPr lang="en-US" sz="4000">
                <a:solidFill>
                  <a:schemeClr val="accent1"/>
                </a:solidFill>
              </a:rPr>
              <a:t>_</a:t>
            </a:r>
            <a:r>
              <a:rPr lang="en-US" sz="4000">
                <a:solidFill>
                  <a:schemeClr val="lt1"/>
                </a:solidFill>
              </a:rPr>
              <a:t> </a:t>
            </a:r>
            <a:endParaRPr sz="4000">
              <a:solidFill>
                <a:schemeClr val="lt1"/>
              </a:solidFill>
            </a:endParaRPr>
          </a:p>
          <a:p>
            <a:pPr indent="0" lvl="0" marL="0" rtl="0" algn="l">
              <a:spcBef>
                <a:spcPts val="0"/>
              </a:spcBef>
              <a:spcAft>
                <a:spcPts val="0"/>
              </a:spcAft>
              <a:buNone/>
            </a:pPr>
            <a:r>
              <a:t/>
            </a:r>
            <a:endParaRPr sz="4000">
              <a:solidFill>
                <a:schemeClr val="lt1"/>
              </a:solidFill>
            </a:endParaRPr>
          </a:p>
        </p:txBody>
      </p:sp>
      <p:sp>
        <p:nvSpPr>
          <p:cNvPr id="1265" name="Google Shape;1265;p92"/>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69" name="Shape 1269"/>
        <p:cNvGrpSpPr/>
        <p:nvPr/>
      </p:nvGrpSpPr>
      <p:grpSpPr>
        <a:xfrm>
          <a:off x="0" y="0"/>
          <a:ext cx="0" cy="0"/>
          <a:chOff x="0" y="0"/>
          <a:chExt cx="0" cy="0"/>
        </a:xfrm>
      </p:grpSpPr>
      <p:cxnSp>
        <p:nvCxnSpPr>
          <p:cNvPr id="1270" name="Google Shape;1270;p93"/>
          <p:cNvCxnSpPr/>
          <p:nvPr/>
        </p:nvCxnSpPr>
        <p:spPr>
          <a:xfrm>
            <a:off x="2017075" y="1423592"/>
            <a:ext cx="0" cy="3316500"/>
          </a:xfrm>
          <a:prstGeom prst="straightConnector1">
            <a:avLst/>
          </a:prstGeom>
          <a:noFill/>
          <a:ln cap="flat" cmpd="sng" w="9525">
            <a:solidFill>
              <a:srgbClr val="7879A9"/>
            </a:solidFill>
            <a:prstDash val="dot"/>
            <a:round/>
            <a:headEnd len="med" w="med" type="none"/>
            <a:tailEnd len="med" w="med" type="none"/>
          </a:ln>
        </p:spPr>
      </p:cxnSp>
      <p:cxnSp>
        <p:nvCxnSpPr>
          <p:cNvPr id="1271" name="Google Shape;1271;p93"/>
          <p:cNvCxnSpPr/>
          <p:nvPr/>
        </p:nvCxnSpPr>
        <p:spPr>
          <a:xfrm>
            <a:off x="3072637" y="1423592"/>
            <a:ext cx="0" cy="3316500"/>
          </a:xfrm>
          <a:prstGeom prst="straightConnector1">
            <a:avLst/>
          </a:prstGeom>
          <a:noFill/>
          <a:ln cap="flat" cmpd="sng" w="9525">
            <a:solidFill>
              <a:srgbClr val="7879A9"/>
            </a:solidFill>
            <a:prstDash val="dot"/>
            <a:round/>
            <a:headEnd len="med" w="med" type="none"/>
            <a:tailEnd len="med" w="med" type="none"/>
          </a:ln>
        </p:spPr>
      </p:cxnSp>
      <p:cxnSp>
        <p:nvCxnSpPr>
          <p:cNvPr id="1272" name="Google Shape;1272;p93"/>
          <p:cNvCxnSpPr/>
          <p:nvPr/>
        </p:nvCxnSpPr>
        <p:spPr>
          <a:xfrm>
            <a:off x="5069201" y="1333674"/>
            <a:ext cx="0" cy="3316500"/>
          </a:xfrm>
          <a:prstGeom prst="straightConnector1">
            <a:avLst/>
          </a:prstGeom>
          <a:noFill/>
          <a:ln cap="flat" cmpd="sng" w="9525">
            <a:solidFill>
              <a:srgbClr val="7879A9"/>
            </a:solidFill>
            <a:prstDash val="dot"/>
            <a:round/>
            <a:headEnd len="med" w="med" type="none"/>
            <a:tailEnd len="med" w="med" type="none"/>
          </a:ln>
        </p:spPr>
      </p:cxnSp>
      <p:cxnSp>
        <p:nvCxnSpPr>
          <p:cNvPr id="1273" name="Google Shape;1273;p93"/>
          <p:cNvCxnSpPr/>
          <p:nvPr/>
        </p:nvCxnSpPr>
        <p:spPr>
          <a:xfrm>
            <a:off x="7381200" y="1447979"/>
            <a:ext cx="0" cy="3316500"/>
          </a:xfrm>
          <a:prstGeom prst="straightConnector1">
            <a:avLst/>
          </a:prstGeom>
          <a:noFill/>
          <a:ln cap="flat" cmpd="sng" w="9525">
            <a:solidFill>
              <a:srgbClr val="7879A9"/>
            </a:solidFill>
            <a:prstDash val="dot"/>
            <a:round/>
            <a:headEnd len="med" w="med" type="none"/>
            <a:tailEnd len="med" w="med" type="none"/>
          </a:ln>
        </p:spPr>
      </p:cxnSp>
      <p:sp>
        <p:nvSpPr>
          <p:cNvPr id="1274" name="Google Shape;1274;p93"/>
          <p:cNvSpPr/>
          <p:nvPr/>
        </p:nvSpPr>
        <p:spPr>
          <a:xfrm>
            <a:off x="1026380" y="2459590"/>
            <a:ext cx="1324200" cy="279000"/>
          </a:xfrm>
          <a:prstGeom prst="roundRect">
            <a:avLst>
              <a:gd fmla="val 50000" name="adj"/>
            </a:avLst>
          </a:prstGeom>
          <a:solidFill>
            <a:srgbClr val="DDFB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000">
              <a:solidFill>
                <a:srgbClr val="FFFFFF"/>
              </a:solidFill>
              <a:latin typeface="Inter"/>
              <a:ea typeface="Inter"/>
              <a:cs typeface="Inter"/>
              <a:sym typeface="Inter"/>
            </a:endParaRPr>
          </a:p>
        </p:txBody>
      </p:sp>
      <p:sp>
        <p:nvSpPr>
          <p:cNvPr id="1275" name="Google Shape;1275;p93"/>
          <p:cNvSpPr/>
          <p:nvPr/>
        </p:nvSpPr>
        <p:spPr>
          <a:xfrm>
            <a:off x="7355468" y="3017487"/>
            <a:ext cx="1596000" cy="279000"/>
          </a:xfrm>
          <a:prstGeom prst="roundRect">
            <a:avLst>
              <a:gd fmla="val 50000" name="adj"/>
            </a:avLst>
          </a:prstGeom>
          <a:solidFill>
            <a:schemeClr val="accent4"/>
          </a:solidFill>
          <a:ln>
            <a:noFill/>
          </a:ln>
        </p:spPr>
        <p:txBody>
          <a:bodyPr anchorCtr="0" anchor="ctr" bIns="91425" lIns="91425" spcFirstLastPara="1" rIns="182875" wrap="square" tIns="91425">
            <a:noAutofit/>
          </a:bodyPr>
          <a:lstStyle/>
          <a:p>
            <a:pPr indent="0" lvl="0" marL="0" rtl="0" algn="r">
              <a:spcBef>
                <a:spcPts val="0"/>
              </a:spcBef>
              <a:spcAft>
                <a:spcPts val="0"/>
              </a:spcAft>
              <a:buNone/>
            </a:pPr>
            <a:r>
              <a:t/>
            </a:r>
            <a:endParaRPr sz="1400">
              <a:solidFill>
                <a:srgbClr val="FFFFFF"/>
              </a:solidFill>
              <a:latin typeface="Inter"/>
              <a:ea typeface="Inter"/>
              <a:cs typeface="Inter"/>
              <a:sym typeface="Inter"/>
            </a:endParaRPr>
          </a:p>
        </p:txBody>
      </p:sp>
      <p:sp>
        <p:nvSpPr>
          <p:cNvPr id="1276" name="Google Shape;1276;p93"/>
          <p:cNvSpPr txBox="1"/>
          <p:nvPr>
            <p:ph type="title"/>
          </p:nvPr>
        </p:nvSpPr>
        <p:spPr>
          <a:xfrm>
            <a:off x="827484" y="381497"/>
            <a:ext cx="67653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t>Timeline</a:t>
            </a:r>
            <a:r>
              <a:rPr lang="en-US" sz="1400">
                <a:solidFill>
                  <a:schemeClr val="accent1"/>
                </a:solidFill>
              </a:rPr>
              <a:t>_</a:t>
            </a:r>
            <a:endParaRPr sz="1400">
              <a:solidFill>
                <a:schemeClr val="accent1"/>
              </a:solidFill>
            </a:endParaRPr>
          </a:p>
        </p:txBody>
      </p:sp>
      <p:graphicFrame>
        <p:nvGraphicFramePr>
          <p:cNvPr id="1277" name="Google Shape;1277;p93"/>
          <p:cNvGraphicFramePr/>
          <p:nvPr/>
        </p:nvGraphicFramePr>
        <p:xfrm>
          <a:off x="827475" y="1108225"/>
          <a:ext cx="3000000" cy="3000000"/>
        </p:xfrm>
        <a:graphic>
          <a:graphicData uri="http://schemas.openxmlformats.org/drawingml/2006/table">
            <a:tbl>
              <a:tblPr>
                <a:noFill/>
                <a:tableStyleId>{E7DA048A-2BAD-46C4-9476-E724B316E7D1}</a:tableStyleId>
              </a:tblPr>
              <a:tblGrid>
                <a:gridCol w="1189600"/>
                <a:gridCol w="1053150"/>
                <a:gridCol w="803700"/>
                <a:gridCol w="1195275"/>
                <a:gridCol w="836975"/>
                <a:gridCol w="1479125"/>
                <a:gridCol w="913675"/>
                <a:gridCol w="652325"/>
              </a:tblGrid>
              <a:tr h="225450">
                <a:tc>
                  <a:txBody>
                    <a:bodyPr/>
                    <a:lstStyle/>
                    <a:p>
                      <a:pPr indent="0" lvl="0" marL="0" rtl="0" algn="l">
                        <a:spcBef>
                          <a:spcPts val="0"/>
                        </a:spcBef>
                        <a:spcAft>
                          <a:spcPts val="0"/>
                        </a:spcAft>
                        <a:buNone/>
                      </a:pPr>
                      <a:r>
                        <a:rPr lang="en-US" sz="700">
                          <a:solidFill>
                            <a:schemeClr val="lt1"/>
                          </a:solidFill>
                        </a:rPr>
                        <a:t>NOV</a:t>
                      </a:r>
                      <a:endParaRPr sz="700">
                        <a:solidFill>
                          <a:schemeClr val="lt1"/>
                        </a:solidFill>
                      </a:endParaRPr>
                    </a:p>
                  </a:txBody>
                  <a:tcPr marT="45725" marB="45725" marR="45725" marL="45725" anchor="ctr">
                    <a:lnL cap="flat" cmpd="sng" w="9525">
                      <a:solidFill>
                        <a:schemeClr val="accent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lt1"/>
                          </a:solidFill>
                        </a:rPr>
                        <a:t>DEC</a:t>
                      </a:r>
                      <a:endParaRPr sz="700">
                        <a:solidFill>
                          <a:schemeClr val="lt1"/>
                        </a:solidFill>
                      </a:endParaRPr>
                    </a:p>
                  </a:txBody>
                  <a:tcPr marT="45725" marB="45725" marR="45725" marL="457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lt1"/>
                          </a:solidFill>
                        </a:rPr>
                        <a:t> JAN </a:t>
                      </a:r>
                      <a:r>
                        <a:rPr i="1" lang="en-US" sz="700">
                          <a:solidFill>
                            <a:schemeClr val="lt1"/>
                          </a:solidFill>
                        </a:rPr>
                        <a:t>Internal</a:t>
                      </a:r>
                      <a:endParaRPr i="1" sz="700">
                        <a:solidFill>
                          <a:schemeClr val="lt1"/>
                        </a:solidFill>
                      </a:endParaRPr>
                    </a:p>
                  </a:txBody>
                  <a:tcPr marT="45725" marB="45725" marR="45725" marL="457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endParaRPr>
                    </a:p>
                  </a:txBody>
                  <a:tcPr marT="45725" marB="45725" marR="45725" marL="45725" anchor="ctr">
                    <a:lnL cap="flat" cmpd="sng" w="9525">
                      <a:solidFill>
                        <a:schemeClr val="accent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lt1"/>
                          </a:solidFill>
                        </a:rPr>
                        <a:t>JAN </a:t>
                      </a:r>
                      <a:r>
                        <a:rPr i="1" lang="en-US" sz="700">
                          <a:solidFill>
                            <a:schemeClr val="lt1"/>
                          </a:solidFill>
                        </a:rPr>
                        <a:t>External</a:t>
                      </a:r>
                      <a:endParaRPr i="1" sz="700">
                        <a:solidFill>
                          <a:schemeClr val="lt1"/>
                        </a:solidFill>
                      </a:endParaRPr>
                    </a:p>
                  </a:txBody>
                  <a:tcPr marT="45725" marB="45725" marR="45725" marL="457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endParaRPr>
                    </a:p>
                  </a:txBody>
                  <a:tcPr marT="45725" marB="45725" marR="45725" marL="45725" anchor="ctr">
                    <a:lnL cap="flat" cmpd="sng" w="9525">
                      <a:solidFill>
                        <a:schemeClr val="accent1">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US" sz="700">
                          <a:solidFill>
                            <a:schemeClr val="lt1"/>
                          </a:solidFill>
                        </a:rPr>
                        <a:t>FEB </a:t>
                      </a:r>
                      <a:r>
                        <a:rPr i="1" lang="en-US" sz="700">
                          <a:solidFill>
                            <a:schemeClr val="lt1"/>
                          </a:solidFill>
                        </a:rPr>
                        <a:t>Onwards</a:t>
                      </a:r>
                      <a:endParaRPr i="1" sz="700">
                        <a:solidFill>
                          <a:schemeClr val="lt1"/>
                        </a:solidFill>
                      </a:endParaRPr>
                    </a:p>
                  </a:txBody>
                  <a:tcPr marT="45725" marB="45725" marR="45725" marL="45725" anchor="ctr">
                    <a:lnL cap="flat" cmpd="sng" w="9525">
                      <a:solidFill>
                        <a:schemeClr val="accent1"/>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700">
                        <a:solidFill>
                          <a:schemeClr val="lt1"/>
                        </a:solidFill>
                      </a:endParaRPr>
                    </a:p>
                  </a:txBody>
                  <a:tcPr marT="45725" marB="45725" marR="45725" marL="4572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
        <p:nvSpPr>
          <p:cNvPr id="1278" name="Google Shape;1278;p93"/>
          <p:cNvSpPr/>
          <p:nvPr/>
        </p:nvSpPr>
        <p:spPr>
          <a:xfrm>
            <a:off x="6975812" y="3017487"/>
            <a:ext cx="1725000" cy="279000"/>
          </a:xfrm>
          <a:prstGeom prst="roundRect">
            <a:avLst>
              <a:gd fmla="val 50000" name="adj"/>
            </a:avLst>
          </a:prstGeom>
          <a:solidFill>
            <a:schemeClr val="accent2"/>
          </a:solidFill>
          <a:ln>
            <a:noFill/>
          </a:ln>
        </p:spPr>
        <p:txBody>
          <a:bodyPr anchorCtr="0" anchor="ctr" bIns="91425" lIns="91425" spcFirstLastPara="1" rIns="182875" wrap="square" tIns="91425">
            <a:noAutofit/>
          </a:bodyPr>
          <a:lstStyle/>
          <a:p>
            <a:pPr indent="0" lvl="0" marL="0" rtl="0" algn="ctr">
              <a:spcBef>
                <a:spcPts val="0"/>
              </a:spcBef>
              <a:spcAft>
                <a:spcPts val="0"/>
              </a:spcAft>
              <a:buNone/>
            </a:pPr>
            <a:r>
              <a:rPr lang="en-US" sz="900">
                <a:solidFill>
                  <a:srgbClr val="FFFFFF"/>
                </a:solidFill>
                <a:latin typeface="Inter"/>
                <a:ea typeface="Inter"/>
                <a:cs typeface="Inter"/>
                <a:sym typeface="Inter"/>
              </a:rPr>
              <a:t>        Test &amp; Refine</a:t>
            </a:r>
            <a:endParaRPr sz="900">
              <a:solidFill>
                <a:srgbClr val="FFFFFF"/>
              </a:solidFill>
              <a:latin typeface="Inter"/>
              <a:ea typeface="Inter"/>
              <a:cs typeface="Inter"/>
              <a:sym typeface="Inter"/>
            </a:endParaRPr>
          </a:p>
        </p:txBody>
      </p:sp>
      <p:sp>
        <p:nvSpPr>
          <p:cNvPr id="1279" name="Google Shape;1279;p93"/>
          <p:cNvSpPr/>
          <p:nvPr/>
        </p:nvSpPr>
        <p:spPr>
          <a:xfrm>
            <a:off x="2164488" y="2738538"/>
            <a:ext cx="5191200" cy="2790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lt1"/>
                </a:solidFill>
                <a:latin typeface="Inter"/>
                <a:ea typeface="Inter"/>
                <a:cs typeface="Inter"/>
                <a:sym typeface="Inter"/>
              </a:rPr>
              <a:t>Launch &amp; Communicate</a:t>
            </a:r>
            <a:endParaRPr sz="900">
              <a:solidFill>
                <a:schemeClr val="lt1"/>
              </a:solidFill>
              <a:latin typeface="Inter"/>
              <a:ea typeface="Inter"/>
              <a:cs typeface="Inter"/>
              <a:sym typeface="Inter"/>
            </a:endParaRPr>
          </a:p>
        </p:txBody>
      </p:sp>
      <p:sp>
        <p:nvSpPr>
          <p:cNvPr id="1280" name="Google Shape;1280;p93"/>
          <p:cNvSpPr/>
          <p:nvPr/>
        </p:nvSpPr>
        <p:spPr>
          <a:xfrm>
            <a:off x="1299255" y="2459590"/>
            <a:ext cx="1324200" cy="2790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US" sz="900">
                <a:solidFill>
                  <a:schemeClr val="dk1"/>
                </a:solidFill>
                <a:latin typeface="Inter"/>
                <a:ea typeface="Inter"/>
                <a:cs typeface="Inter"/>
                <a:sym typeface="Inter"/>
              </a:rPr>
              <a:t>Updating Assets</a:t>
            </a:r>
            <a:endParaRPr sz="900">
              <a:solidFill>
                <a:schemeClr val="dk1"/>
              </a:solidFill>
              <a:latin typeface="Inter"/>
              <a:ea typeface="Inter"/>
              <a:cs typeface="Inter"/>
              <a:sym typeface="Inter"/>
            </a:endParaRPr>
          </a:p>
        </p:txBody>
      </p:sp>
      <p:sp>
        <p:nvSpPr>
          <p:cNvPr id="1281" name="Google Shape;1281;p93"/>
          <p:cNvSpPr/>
          <p:nvPr/>
        </p:nvSpPr>
        <p:spPr>
          <a:xfrm>
            <a:off x="2092085" y="1775342"/>
            <a:ext cx="9432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a:ea typeface="Inter"/>
                <a:cs typeface="Inter"/>
                <a:sym typeface="Inter"/>
              </a:rPr>
              <a:t>Internal launch + sharing of guidelines, Leapsome module and next steps</a:t>
            </a:r>
            <a:endParaRPr sz="700">
              <a:solidFill>
                <a:schemeClr val="lt1"/>
              </a:solidFill>
              <a:latin typeface="Inter"/>
              <a:ea typeface="Inter"/>
              <a:cs typeface="Inter"/>
              <a:sym typeface="Inter"/>
            </a:endParaRPr>
          </a:p>
        </p:txBody>
      </p:sp>
      <p:sp>
        <p:nvSpPr>
          <p:cNvPr id="1282" name="Google Shape;1282;p93"/>
          <p:cNvSpPr/>
          <p:nvPr/>
        </p:nvSpPr>
        <p:spPr>
          <a:xfrm>
            <a:off x="858913" y="3743204"/>
            <a:ext cx="9885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ExtraBold"/>
                <a:ea typeface="Inter ExtraBold"/>
                <a:cs typeface="Inter ExtraBold"/>
                <a:sym typeface="Inter ExtraBold"/>
              </a:rPr>
              <a:t>3rd Nov</a:t>
            </a:r>
            <a:endParaRPr sz="700">
              <a:solidFill>
                <a:schemeClr val="lt1"/>
              </a:solidFill>
              <a:latin typeface="Inter ExtraBold"/>
              <a:ea typeface="Inter ExtraBold"/>
              <a:cs typeface="Inter ExtraBold"/>
              <a:sym typeface="Inter ExtraBold"/>
            </a:endParaRPr>
          </a:p>
          <a:p>
            <a:pPr indent="0" lvl="0" marL="0" marR="0" rtl="0" algn="l">
              <a:lnSpc>
                <a:spcPct val="100000"/>
              </a:lnSpc>
              <a:spcBef>
                <a:spcPts val="0"/>
              </a:spcBef>
              <a:spcAft>
                <a:spcPts val="0"/>
              </a:spcAft>
              <a:buNone/>
            </a:pPr>
            <a:r>
              <a:rPr lang="en-US" sz="700">
                <a:solidFill>
                  <a:schemeClr val="lt1"/>
                </a:solidFill>
                <a:latin typeface="Inter"/>
                <a:ea typeface="Inter"/>
                <a:cs typeface="Inter"/>
                <a:sym typeface="Inter"/>
              </a:rPr>
              <a:t>Brand handover</a:t>
            </a:r>
            <a:endParaRPr sz="700" strike="noStrike">
              <a:solidFill>
                <a:schemeClr val="lt1"/>
              </a:solidFill>
              <a:latin typeface="Inter"/>
              <a:ea typeface="Inter"/>
              <a:cs typeface="Inter"/>
              <a:sym typeface="Inter"/>
            </a:endParaRPr>
          </a:p>
        </p:txBody>
      </p:sp>
      <p:sp>
        <p:nvSpPr>
          <p:cNvPr id="1283" name="Google Shape;1283;p93"/>
          <p:cNvSpPr/>
          <p:nvPr/>
        </p:nvSpPr>
        <p:spPr>
          <a:xfrm>
            <a:off x="827500" y="3379017"/>
            <a:ext cx="260400" cy="2604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4" name="Google Shape;1284;p93"/>
          <p:cNvSpPr/>
          <p:nvPr/>
        </p:nvSpPr>
        <p:spPr>
          <a:xfrm>
            <a:off x="2272922" y="3379017"/>
            <a:ext cx="260400" cy="2604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85" name="Google Shape;1285;p93"/>
          <p:cNvSpPr/>
          <p:nvPr/>
        </p:nvSpPr>
        <p:spPr>
          <a:xfrm>
            <a:off x="2304335" y="3743204"/>
            <a:ext cx="7659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ExtraBold"/>
                <a:ea typeface="Inter ExtraBold"/>
                <a:cs typeface="Inter ExtraBold"/>
                <a:sym typeface="Inter ExtraBold"/>
              </a:rPr>
              <a:t>Internal launch</a:t>
            </a:r>
            <a:endParaRPr sz="700">
              <a:solidFill>
                <a:schemeClr val="lt1"/>
              </a:solidFill>
              <a:latin typeface="Inter ExtraBold"/>
              <a:ea typeface="Inter ExtraBold"/>
              <a:cs typeface="Inter ExtraBold"/>
              <a:sym typeface="Inter ExtraBold"/>
            </a:endParaRPr>
          </a:p>
          <a:p>
            <a:pPr indent="0" lvl="0" marL="0" rtl="0" algn="l">
              <a:spcBef>
                <a:spcPts val="0"/>
              </a:spcBef>
              <a:spcAft>
                <a:spcPts val="0"/>
              </a:spcAft>
              <a:buNone/>
            </a:pPr>
            <a:r>
              <a:rPr lang="en-US" sz="700">
                <a:solidFill>
                  <a:schemeClr val="lt1"/>
                </a:solidFill>
                <a:latin typeface="Inter"/>
                <a:ea typeface="Inter"/>
                <a:cs typeface="Inter"/>
                <a:sym typeface="Inter"/>
              </a:rPr>
              <a:t>Brand reveal; guidelines and Leapsome release </a:t>
            </a:r>
            <a:endParaRPr sz="700" strike="noStrike">
              <a:solidFill>
                <a:schemeClr val="lt1"/>
              </a:solidFill>
              <a:latin typeface="Inter"/>
              <a:ea typeface="Inter"/>
              <a:cs typeface="Inter"/>
              <a:sym typeface="Inter"/>
            </a:endParaRPr>
          </a:p>
        </p:txBody>
      </p:sp>
      <p:sp>
        <p:nvSpPr>
          <p:cNvPr id="1286" name="Google Shape;1286;p93"/>
          <p:cNvSpPr/>
          <p:nvPr/>
        </p:nvSpPr>
        <p:spPr>
          <a:xfrm>
            <a:off x="3149810" y="1775342"/>
            <a:ext cx="850200" cy="3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700">
                <a:solidFill>
                  <a:schemeClr val="lt1"/>
                </a:solidFill>
                <a:latin typeface="Inter"/>
                <a:ea typeface="Inter"/>
                <a:cs typeface="Inter"/>
                <a:sym typeface="Inter"/>
              </a:rPr>
              <a:t>Employees given access to new brand hub, templates and launch package </a:t>
            </a:r>
            <a:endParaRPr sz="700">
              <a:solidFill>
                <a:schemeClr val="lt1"/>
              </a:solidFill>
              <a:latin typeface="Inter"/>
              <a:ea typeface="Inter"/>
              <a:cs typeface="Inter"/>
              <a:sym typeface="Inter"/>
            </a:endParaRPr>
          </a:p>
        </p:txBody>
      </p:sp>
      <p:sp>
        <p:nvSpPr>
          <p:cNvPr id="1287" name="Google Shape;1287;p93"/>
          <p:cNvSpPr/>
          <p:nvPr/>
        </p:nvSpPr>
        <p:spPr>
          <a:xfrm>
            <a:off x="4172700" y="1775350"/>
            <a:ext cx="765900" cy="3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700">
                <a:solidFill>
                  <a:schemeClr val="lt1"/>
                </a:solidFill>
                <a:latin typeface="Inter"/>
                <a:ea typeface="Inter"/>
                <a:cs typeface="Inter"/>
                <a:sym typeface="Inter"/>
              </a:rPr>
              <a:t>Changeover of all internal-facing branding; docs, templates, Leasome, </a:t>
            </a:r>
            <a:br>
              <a:rPr lang="en-US" sz="700">
                <a:solidFill>
                  <a:schemeClr val="lt1"/>
                </a:solidFill>
                <a:latin typeface="Inter"/>
                <a:ea typeface="Inter"/>
                <a:cs typeface="Inter"/>
                <a:sym typeface="Inter"/>
              </a:rPr>
            </a:br>
            <a:r>
              <a:rPr lang="en-US" sz="700">
                <a:solidFill>
                  <a:schemeClr val="lt1"/>
                </a:solidFill>
                <a:latin typeface="Inter"/>
                <a:ea typeface="Inter"/>
                <a:cs typeface="Inter"/>
                <a:sym typeface="Inter"/>
              </a:rPr>
              <a:t>Notion, etc.</a:t>
            </a:r>
            <a:endParaRPr sz="700">
              <a:solidFill>
                <a:schemeClr val="lt1"/>
              </a:solidFill>
              <a:latin typeface="Inter"/>
              <a:ea typeface="Inter"/>
              <a:cs typeface="Inter"/>
              <a:sym typeface="Inter"/>
            </a:endParaRPr>
          </a:p>
        </p:txBody>
      </p:sp>
      <p:sp>
        <p:nvSpPr>
          <p:cNvPr id="1288" name="Google Shape;1288;p93"/>
          <p:cNvSpPr/>
          <p:nvPr/>
        </p:nvSpPr>
        <p:spPr>
          <a:xfrm>
            <a:off x="5143835" y="1775342"/>
            <a:ext cx="943200" cy="578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700">
                <a:solidFill>
                  <a:schemeClr val="lt1"/>
                </a:solidFill>
                <a:latin typeface="Inter"/>
                <a:ea typeface="Inter"/>
                <a:cs typeface="Inter"/>
                <a:sym typeface="Inter"/>
              </a:rPr>
              <a:t>Client and partner first look at brand proposition and new website; full launch across site, social and press</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p:txBody>
      </p:sp>
      <p:sp>
        <p:nvSpPr>
          <p:cNvPr id="1289" name="Google Shape;1289;p93"/>
          <p:cNvSpPr/>
          <p:nvPr/>
        </p:nvSpPr>
        <p:spPr>
          <a:xfrm>
            <a:off x="6348527" y="1775342"/>
            <a:ext cx="9471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700">
                <a:solidFill>
                  <a:schemeClr val="lt1"/>
                </a:solidFill>
                <a:latin typeface="Inter"/>
                <a:ea typeface="Inter"/>
                <a:cs typeface="Inter"/>
                <a:sym typeface="Inter"/>
              </a:rPr>
              <a:t>Changeover of all external-facing branding; social profiles, banners, email signatures, event collateral, etc.</a:t>
            </a:r>
            <a:endParaRPr sz="700">
              <a:solidFill>
                <a:schemeClr val="lt1"/>
              </a:solidFill>
              <a:latin typeface="Inter"/>
              <a:ea typeface="Inter"/>
              <a:cs typeface="Inter"/>
              <a:sym typeface="Inter"/>
            </a:endParaRPr>
          </a:p>
        </p:txBody>
      </p:sp>
      <p:sp>
        <p:nvSpPr>
          <p:cNvPr id="1290" name="Google Shape;1290;p93"/>
          <p:cNvSpPr/>
          <p:nvPr/>
        </p:nvSpPr>
        <p:spPr>
          <a:xfrm>
            <a:off x="7690309" y="3379017"/>
            <a:ext cx="260400" cy="2604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1" name="Google Shape;1291;p93"/>
          <p:cNvSpPr/>
          <p:nvPr/>
        </p:nvSpPr>
        <p:spPr>
          <a:xfrm>
            <a:off x="7721722" y="3743204"/>
            <a:ext cx="988500" cy="686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ExtraBold"/>
                <a:ea typeface="Inter ExtraBold"/>
                <a:cs typeface="Inter ExtraBold"/>
                <a:sym typeface="Inter ExtraBold"/>
              </a:rPr>
              <a:t>Iterate</a:t>
            </a:r>
            <a:endParaRPr sz="700">
              <a:solidFill>
                <a:schemeClr val="lt1"/>
              </a:solidFill>
              <a:latin typeface="Inter ExtraBold"/>
              <a:ea typeface="Inter ExtraBold"/>
              <a:cs typeface="Inter ExtraBold"/>
              <a:sym typeface="Inter ExtraBold"/>
            </a:endParaRPr>
          </a:p>
          <a:p>
            <a:pPr indent="0" lvl="0" marL="0" rtl="0" algn="l">
              <a:spcBef>
                <a:spcPts val="0"/>
              </a:spcBef>
              <a:spcAft>
                <a:spcPts val="0"/>
              </a:spcAft>
              <a:buNone/>
            </a:pPr>
            <a:r>
              <a:rPr lang="en-US" sz="700">
                <a:solidFill>
                  <a:schemeClr val="lt1"/>
                </a:solidFill>
                <a:latin typeface="Inter"/>
                <a:ea typeface="Inter"/>
                <a:cs typeface="Inter"/>
                <a:sym typeface="Inter"/>
              </a:rPr>
              <a:t>Development of messaging and brand assets where necessary</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p:txBody>
      </p:sp>
      <p:sp>
        <p:nvSpPr>
          <p:cNvPr id="1292" name="Google Shape;1292;p93"/>
          <p:cNvSpPr txBox="1"/>
          <p:nvPr>
            <p:ph idx="12" type="sldNum"/>
          </p:nvPr>
        </p:nvSpPr>
        <p:spPr>
          <a:xfrm>
            <a:off x="827484"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solidFill>
                <a:schemeClr val="lt1"/>
              </a:solidFill>
              <a:latin typeface="Inter"/>
              <a:ea typeface="Inter"/>
              <a:cs typeface="Inter"/>
              <a:sym typeface="Inte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sp>
        <p:nvSpPr>
          <p:cNvPr id="1293" name="Google Shape;1293;p93"/>
          <p:cNvSpPr/>
          <p:nvPr/>
        </p:nvSpPr>
        <p:spPr>
          <a:xfrm>
            <a:off x="3797783" y="3379017"/>
            <a:ext cx="260400" cy="2604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4" name="Google Shape;1294;p93"/>
          <p:cNvSpPr/>
          <p:nvPr/>
        </p:nvSpPr>
        <p:spPr>
          <a:xfrm>
            <a:off x="3829196" y="3743204"/>
            <a:ext cx="9885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ExtraBold"/>
                <a:ea typeface="Inter ExtraBold"/>
                <a:cs typeface="Inter ExtraBold"/>
                <a:sym typeface="Inter ExtraBold"/>
              </a:rPr>
              <a:t>Leapsome deadline</a:t>
            </a:r>
            <a:endParaRPr sz="700">
              <a:solidFill>
                <a:schemeClr val="lt1"/>
              </a:solidFill>
              <a:latin typeface="Inter ExtraBold"/>
              <a:ea typeface="Inter ExtraBold"/>
              <a:cs typeface="Inter ExtraBold"/>
              <a:sym typeface="Inter ExtraBold"/>
            </a:endParaRPr>
          </a:p>
          <a:p>
            <a:pPr indent="0" lvl="0" marL="0" rtl="0" algn="l">
              <a:spcBef>
                <a:spcPts val="0"/>
              </a:spcBef>
              <a:spcAft>
                <a:spcPts val="0"/>
              </a:spcAft>
              <a:buNone/>
            </a:pPr>
            <a:r>
              <a:rPr lang="en-US" sz="700">
                <a:solidFill>
                  <a:schemeClr val="lt1"/>
                </a:solidFill>
                <a:latin typeface="Inter"/>
                <a:ea typeface="Inter"/>
                <a:cs typeface="Inter"/>
                <a:sym typeface="Inter"/>
              </a:rPr>
              <a:t>All employees must complete mandatory Brand Positioning module by </a:t>
            </a:r>
            <a:r>
              <a:rPr b="1" lang="en-US" sz="700">
                <a:solidFill>
                  <a:schemeClr val="lt1"/>
                </a:solidFill>
                <a:latin typeface="Inter"/>
                <a:ea typeface="Inter"/>
                <a:cs typeface="Inter"/>
                <a:sym typeface="Inter"/>
              </a:rPr>
              <a:t>17</a:t>
            </a:r>
            <a:r>
              <a:rPr b="1" lang="en-US" sz="700">
                <a:solidFill>
                  <a:schemeClr val="lt1"/>
                </a:solidFill>
                <a:latin typeface="Inter"/>
                <a:ea typeface="Inter"/>
                <a:cs typeface="Inter"/>
                <a:sym typeface="Inter"/>
              </a:rPr>
              <a:t>th Jan</a:t>
            </a:r>
            <a:endParaRPr b="1" sz="700" strike="noStrike">
              <a:solidFill>
                <a:schemeClr val="lt1"/>
              </a:solidFill>
              <a:latin typeface="Inter"/>
              <a:ea typeface="Inter"/>
              <a:cs typeface="Inter"/>
              <a:sym typeface="Inter"/>
            </a:endParaRPr>
          </a:p>
        </p:txBody>
      </p:sp>
      <p:sp>
        <p:nvSpPr>
          <p:cNvPr id="1295" name="Google Shape;1295;p93"/>
          <p:cNvSpPr/>
          <p:nvPr/>
        </p:nvSpPr>
        <p:spPr>
          <a:xfrm>
            <a:off x="5251721" y="3379017"/>
            <a:ext cx="260400" cy="260400"/>
          </a:xfrm>
          <a:prstGeom prst="ellipse">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6" name="Google Shape;1296;p93"/>
          <p:cNvSpPr/>
          <p:nvPr/>
        </p:nvSpPr>
        <p:spPr>
          <a:xfrm>
            <a:off x="5283134" y="3743204"/>
            <a:ext cx="9885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ExtraBold"/>
                <a:ea typeface="Inter ExtraBold"/>
                <a:cs typeface="Inter ExtraBold"/>
                <a:sym typeface="Inter ExtraBold"/>
              </a:rPr>
              <a:t>External launch</a:t>
            </a:r>
            <a:endParaRPr sz="700">
              <a:solidFill>
                <a:schemeClr val="lt1"/>
              </a:solidFill>
              <a:latin typeface="Inter ExtraBold"/>
              <a:ea typeface="Inter ExtraBold"/>
              <a:cs typeface="Inter ExtraBold"/>
              <a:sym typeface="Inter ExtraBold"/>
            </a:endParaRPr>
          </a:p>
          <a:p>
            <a:pPr indent="0" lvl="0" marL="0" rtl="0" algn="l">
              <a:spcBef>
                <a:spcPts val="0"/>
              </a:spcBef>
              <a:spcAft>
                <a:spcPts val="0"/>
              </a:spcAft>
              <a:buNone/>
            </a:pPr>
            <a:r>
              <a:rPr lang="en-US" sz="700">
                <a:solidFill>
                  <a:schemeClr val="lt1"/>
                </a:solidFill>
                <a:latin typeface="Inter"/>
                <a:ea typeface="Inter"/>
                <a:cs typeface="Inter"/>
                <a:sym typeface="Inter"/>
              </a:rPr>
              <a:t>Changeover of all external-facing brand assets and launch of new website on </a:t>
            </a:r>
            <a:br>
              <a:rPr lang="en-US" sz="700">
                <a:solidFill>
                  <a:schemeClr val="lt1"/>
                </a:solidFill>
                <a:latin typeface="Inter"/>
                <a:ea typeface="Inter"/>
                <a:cs typeface="Inter"/>
                <a:sym typeface="Inter"/>
              </a:rPr>
            </a:br>
            <a:r>
              <a:rPr b="1" lang="en-US" sz="700">
                <a:solidFill>
                  <a:schemeClr val="lt1"/>
                </a:solidFill>
                <a:latin typeface="Inter"/>
                <a:ea typeface="Inter"/>
                <a:cs typeface="Inter"/>
                <a:sym typeface="Inter"/>
              </a:rPr>
              <a:t>30th</a:t>
            </a:r>
            <a:r>
              <a:rPr b="1" lang="en-US" sz="700">
                <a:solidFill>
                  <a:schemeClr val="lt1"/>
                </a:solidFill>
                <a:latin typeface="Inter"/>
                <a:ea typeface="Inter"/>
                <a:cs typeface="Inter"/>
                <a:sym typeface="Inter"/>
              </a:rPr>
              <a:t> Jan</a:t>
            </a:r>
            <a:endParaRPr b="1" sz="700" strike="noStrike">
              <a:solidFill>
                <a:schemeClr val="lt1"/>
              </a:solidFill>
              <a:latin typeface="Inter"/>
              <a:ea typeface="Inter"/>
              <a:cs typeface="Inter"/>
              <a:sym typeface="Inter"/>
            </a:endParaRPr>
          </a:p>
        </p:txBody>
      </p:sp>
      <p:sp>
        <p:nvSpPr>
          <p:cNvPr id="1297" name="Google Shape;1297;p93"/>
          <p:cNvSpPr/>
          <p:nvPr/>
        </p:nvSpPr>
        <p:spPr>
          <a:xfrm>
            <a:off x="1030010" y="1775342"/>
            <a:ext cx="943200" cy="353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US" sz="700">
                <a:solidFill>
                  <a:schemeClr val="lt1"/>
                </a:solidFill>
                <a:latin typeface="Inter"/>
                <a:ea typeface="Inter"/>
                <a:cs typeface="Inter"/>
                <a:sym typeface="Inter"/>
              </a:rPr>
              <a:t>Audit and updating/rebranding of Nearform assets [docs, decks, marketing collateral]</a:t>
            </a:r>
            <a:endParaRPr sz="700">
              <a:solidFill>
                <a:schemeClr val="lt1"/>
              </a:solidFill>
              <a:latin typeface="Inter"/>
              <a:ea typeface="Inter"/>
              <a:cs typeface="Inter"/>
              <a:sym typeface="Inter"/>
            </a:endParaRPr>
          </a:p>
        </p:txBody>
      </p:sp>
      <p:sp>
        <p:nvSpPr>
          <p:cNvPr id="1298" name="Google Shape;1298;p93"/>
          <p:cNvSpPr/>
          <p:nvPr/>
        </p:nvSpPr>
        <p:spPr>
          <a:xfrm>
            <a:off x="7439749" y="1775342"/>
            <a:ext cx="947100" cy="453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US" sz="700">
                <a:solidFill>
                  <a:schemeClr val="lt1"/>
                </a:solidFill>
                <a:latin typeface="Inter"/>
                <a:ea typeface="Inter"/>
                <a:cs typeface="Inter"/>
                <a:sym typeface="Inter"/>
              </a:rPr>
              <a:t>Ongoing campaign to showcase positioning and messaging</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a:p>
            <a:pPr indent="0" lvl="0" marL="0" rtl="0" algn="l">
              <a:spcBef>
                <a:spcPts val="0"/>
              </a:spcBef>
              <a:spcAft>
                <a:spcPts val="0"/>
              </a:spcAft>
              <a:buNone/>
            </a:pPr>
            <a:r>
              <a:t/>
            </a:r>
            <a:endParaRPr sz="700">
              <a:solidFill>
                <a:schemeClr val="lt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94"/>
          <p:cNvSpPr txBox="1"/>
          <p:nvPr>
            <p:ph idx="1" type="subTitle"/>
          </p:nvPr>
        </p:nvSpPr>
        <p:spPr>
          <a:xfrm>
            <a:off x="827474" y="3749063"/>
            <a:ext cx="3333900" cy="1013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827484" y="381497"/>
            <a:ext cx="67653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Introduction</a:t>
            </a:r>
            <a:r>
              <a:rPr lang="en-US">
                <a:solidFill>
                  <a:schemeClr val="accent1"/>
                </a:solidFill>
              </a:rPr>
              <a:t>_</a:t>
            </a:r>
            <a:endParaRPr>
              <a:solidFill>
                <a:schemeClr val="accent1"/>
              </a:solidFill>
            </a:endParaRPr>
          </a:p>
        </p:txBody>
      </p:sp>
      <p:sp>
        <p:nvSpPr>
          <p:cNvPr id="416" name="Google Shape;416;p51"/>
          <p:cNvSpPr txBox="1"/>
          <p:nvPr>
            <p:ph idx="12" type="sldNum"/>
          </p:nvPr>
        </p:nvSpPr>
        <p:spPr>
          <a:xfrm>
            <a:off x="827484"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pic>
        <p:nvPicPr>
          <p:cNvPr id="417" name="Google Shape;417;p51" title="Ciaran peri leapsom playbook.mp4">
            <a:hlinkClick r:id="rId3"/>
          </p:cNvPr>
          <p:cNvPicPr preferRelativeResize="0"/>
          <p:nvPr/>
        </p:nvPicPr>
        <p:blipFill>
          <a:blip r:embed="rId4">
            <a:alphaModFix/>
          </a:blip>
          <a:stretch>
            <a:fillRect/>
          </a:stretch>
        </p:blipFill>
        <p:spPr>
          <a:xfrm>
            <a:off x="1451325" y="1003625"/>
            <a:ext cx="6012749" cy="3382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1" name="Shape 421"/>
        <p:cNvGrpSpPr/>
        <p:nvPr/>
      </p:nvGrpSpPr>
      <p:grpSpPr>
        <a:xfrm>
          <a:off x="0" y="0"/>
          <a:ext cx="0" cy="0"/>
          <a:chOff x="0" y="0"/>
          <a:chExt cx="0" cy="0"/>
        </a:xfrm>
      </p:grpSpPr>
      <p:sp>
        <p:nvSpPr>
          <p:cNvPr id="422" name="Google Shape;422;p52"/>
          <p:cNvSpPr txBox="1"/>
          <p:nvPr>
            <p:ph type="title"/>
          </p:nvPr>
        </p:nvSpPr>
        <p:spPr>
          <a:xfrm>
            <a:off x="827488" y="381501"/>
            <a:ext cx="6765300" cy="551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400"/>
              <a:t>Our brand</a:t>
            </a:r>
            <a:r>
              <a:rPr b="1" lang="en-US" sz="1400">
                <a:solidFill>
                  <a:schemeClr val="accent1"/>
                </a:solidFill>
              </a:rPr>
              <a:t>_</a:t>
            </a:r>
            <a:endParaRPr b="1" sz="1400">
              <a:solidFill>
                <a:schemeClr val="accent1"/>
              </a:solidFill>
            </a:endParaRPr>
          </a:p>
        </p:txBody>
      </p:sp>
      <p:sp>
        <p:nvSpPr>
          <p:cNvPr id="423" name="Google Shape;423;p52"/>
          <p:cNvSpPr txBox="1"/>
          <p:nvPr>
            <p:ph idx="4294967295" type="body"/>
          </p:nvPr>
        </p:nvSpPr>
        <p:spPr>
          <a:xfrm>
            <a:off x="4929200" y="1489325"/>
            <a:ext cx="2924400" cy="319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chemeClr val="lt1"/>
                </a:solidFill>
                <a:latin typeface="Bitter"/>
                <a:ea typeface="Bitter"/>
                <a:cs typeface="Bitter"/>
                <a:sym typeface="Bitter"/>
              </a:rPr>
              <a:t>This playbook provides the framework, language and visual guidelines  that will help all Nearformers understand and communicate our brand offering, and empower us to collectively create enduring value for the Nearform brand, growing our business.</a:t>
            </a:r>
            <a:endParaRPr sz="1100">
              <a:solidFill>
                <a:schemeClr val="lt1"/>
              </a:solidFill>
              <a:latin typeface="Bitter"/>
              <a:ea typeface="Bitter"/>
              <a:cs typeface="Bitter"/>
              <a:sym typeface="Bitter"/>
            </a:endParaRPr>
          </a:p>
          <a:p>
            <a:pPr indent="0" lvl="0" marL="0" rtl="0" algn="l">
              <a:spcBef>
                <a:spcPts val="0"/>
              </a:spcBef>
              <a:spcAft>
                <a:spcPts val="0"/>
              </a:spcAft>
              <a:buNone/>
            </a:pPr>
            <a:r>
              <a:t/>
            </a:r>
            <a:endParaRPr sz="1100">
              <a:solidFill>
                <a:schemeClr val="lt1"/>
              </a:solidFill>
              <a:latin typeface="Bitter"/>
              <a:ea typeface="Bitter"/>
              <a:cs typeface="Bitter"/>
              <a:sym typeface="Bitter"/>
            </a:endParaRPr>
          </a:p>
          <a:p>
            <a:pPr indent="0" lvl="0" marL="0" rtl="0" algn="l">
              <a:spcBef>
                <a:spcPts val="0"/>
              </a:spcBef>
              <a:spcAft>
                <a:spcPts val="0"/>
              </a:spcAft>
              <a:buNone/>
            </a:pPr>
            <a:r>
              <a:rPr lang="en-US" sz="1100">
                <a:solidFill>
                  <a:schemeClr val="lt1"/>
                </a:solidFill>
                <a:latin typeface="Bitter"/>
                <a:ea typeface="Bitter"/>
                <a:cs typeface="Bitter"/>
                <a:sym typeface="Bitter"/>
              </a:rPr>
              <a:t>Our goal for this playbook is to inspire all Nearformers to connect with and embody the Nearform brand - and our unique value offering.</a:t>
            </a:r>
            <a:endParaRPr sz="1100">
              <a:solidFill>
                <a:schemeClr val="lt1"/>
              </a:solidFill>
              <a:latin typeface="Bitter"/>
              <a:ea typeface="Bitter"/>
              <a:cs typeface="Bitter"/>
              <a:sym typeface="Bitter"/>
            </a:endParaRPr>
          </a:p>
        </p:txBody>
      </p:sp>
      <p:sp>
        <p:nvSpPr>
          <p:cNvPr id="424" name="Google Shape;424;p52"/>
          <p:cNvSpPr txBox="1"/>
          <p:nvPr>
            <p:ph idx="4294967295" type="title"/>
          </p:nvPr>
        </p:nvSpPr>
        <p:spPr>
          <a:xfrm>
            <a:off x="781134" y="1342853"/>
            <a:ext cx="2648400" cy="2984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sz="2400">
                <a:solidFill>
                  <a:schemeClr val="lt1"/>
                </a:solidFill>
              </a:rPr>
              <a:t>Introducing Nearform’s brand strategy and proposition</a:t>
            </a:r>
            <a:endParaRPr sz="2400">
              <a:solidFill>
                <a:schemeClr val="lt1"/>
              </a:solidFill>
            </a:endParaRPr>
          </a:p>
        </p:txBody>
      </p:sp>
      <p:sp>
        <p:nvSpPr>
          <p:cNvPr id="425" name="Google Shape;425;p52"/>
          <p:cNvSpPr txBox="1"/>
          <p:nvPr>
            <p:ph idx="12" type="sldNum"/>
          </p:nvPr>
        </p:nvSpPr>
        <p:spPr>
          <a:xfrm>
            <a:off x="827484"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r>
              <a:rPr lang="en-US">
                <a:solidFill>
                  <a:schemeClr val="lt1"/>
                </a:solidFill>
                <a:latin typeface="Inter"/>
                <a:ea typeface="Inter"/>
                <a:cs typeface="Inter"/>
                <a:sym typeface="Inter"/>
              </a:rPr>
              <a:t> </a:t>
            </a:r>
            <a:endParaRPr>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3"/>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1400"/>
              <a:t>The brand ambition</a:t>
            </a:r>
            <a:r>
              <a:rPr lang="en-US" sz="1400">
                <a:solidFill>
                  <a:schemeClr val="hlink"/>
                </a:solidFill>
              </a:rPr>
              <a:t>_</a:t>
            </a:r>
            <a:endParaRPr sz="1400"/>
          </a:p>
        </p:txBody>
      </p:sp>
      <p:sp>
        <p:nvSpPr>
          <p:cNvPr id="431" name="Google Shape;431;p53"/>
          <p:cNvSpPr txBox="1"/>
          <p:nvPr>
            <p:ph idx="4294967295" type="body"/>
          </p:nvPr>
        </p:nvSpPr>
        <p:spPr>
          <a:xfrm>
            <a:off x="4929188" y="1484428"/>
            <a:ext cx="3334500" cy="314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100">
                <a:solidFill>
                  <a:srgbClr val="000000"/>
                </a:solidFill>
                <a:latin typeface="Bitter"/>
                <a:ea typeface="Bitter"/>
                <a:cs typeface="Bitter"/>
                <a:sym typeface="Bitter"/>
              </a:rPr>
              <a:t>Nearform is moving from being a supplier, to being a partner for our clients.</a:t>
            </a:r>
            <a:r>
              <a:rPr lang="en-US" sz="1100">
                <a:solidFill>
                  <a:srgbClr val="000000"/>
                </a:solidFill>
                <a:latin typeface="Bitter"/>
                <a:ea typeface="Bitter"/>
                <a:cs typeface="Bitter"/>
                <a:sym typeface="Bitter"/>
              </a:rPr>
              <a:t> </a:t>
            </a:r>
            <a:endParaRPr sz="1100">
              <a:solidFill>
                <a:srgbClr val="000000"/>
              </a:solidFill>
              <a:latin typeface="Bitter"/>
              <a:ea typeface="Bitter"/>
              <a:cs typeface="Bitter"/>
              <a:sym typeface="Bitter"/>
            </a:endParaRPr>
          </a:p>
          <a:p>
            <a:pPr indent="0" lvl="0" marL="0" rtl="0" algn="l">
              <a:spcBef>
                <a:spcPts val="0"/>
              </a:spcBef>
              <a:spcAft>
                <a:spcPts val="0"/>
              </a:spcAft>
              <a:buNone/>
            </a:pPr>
            <a:r>
              <a:t/>
            </a:r>
            <a:endParaRPr sz="1100">
              <a:solidFill>
                <a:srgbClr val="000000"/>
              </a:solidFill>
              <a:latin typeface="Bitter"/>
              <a:ea typeface="Bitter"/>
              <a:cs typeface="Bitter"/>
              <a:sym typeface="Bitter"/>
            </a:endParaRPr>
          </a:p>
          <a:p>
            <a:pPr indent="0" lvl="0" marL="0" rtl="0" algn="l">
              <a:spcBef>
                <a:spcPts val="0"/>
              </a:spcBef>
              <a:spcAft>
                <a:spcPts val="0"/>
              </a:spcAft>
              <a:buNone/>
            </a:pPr>
            <a:r>
              <a:rPr lang="en-US" sz="1100">
                <a:solidFill>
                  <a:srgbClr val="000000"/>
                </a:solidFill>
                <a:latin typeface="Bitter"/>
                <a:ea typeface="Bitter"/>
                <a:cs typeface="Bitter"/>
                <a:sym typeface="Bitter"/>
              </a:rPr>
              <a:t>We refined our brand strategy to enhance how we showcase the scope and impact of our client offering across product and design, </a:t>
            </a:r>
            <a:r>
              <a:rPr lang="en-US" sz="1100">
                <a:solidFill>
                  <a:srgbClr val="000000"/>
                </a:solidFill>
                <a:latin typeface="Bitter"/>
                <a:ea typeface="Bitter"/>
                <a:cs typeface="Bitter"/>
                <a:sym typeface="Bitter"/>
              </a:rPr>
              <a:t>platform engineering,</a:t>
            </a:r>
            <a:r>
              <a:rPr lang="en-US" sz="1100">
                <a:solidFill>
                  <a:srgbClr val="000000"/>
                </a:solidFill>
                <a:latin typeface="Bitter"/>
                <a:ea typeface="Bitter"/>
                <a:cs typeface="Bitter"/>
                <a:sym typeface="Bitter"/>
              </a:rPr>
              <a:t> and data-driven, AI-powered intelligent </a:t>
            </a:r>
            <a:r>
              <a:rPr lang="en-US" sz="1100">
                <a:solidFill>
                  <a:srgbClr val="000000"/>
                </a:solidFill>
                <a:latin typeface="Bitter"/>
                <a:ea typeface="Bitter"/>
                <a:cs typeface="Bitter"/>
                <a:sym typeface="Bitter"/>
              </a:rPr>
              <a:t>solutions</a:t>
            </a:r>
            <a:r>
              <a:rPr lang="en-US" sz="1100">
                <a:solidFill>
                  <a:srgbClr val="000000"/>
                </a:solidFill>
                <a:latin typeface="Bitter"/>
                <a:ea typeface="Bitter"/>
                <a:cs typeface="Bitter"/>
                <a:sym typeface="Bitter"/>
              </a:rPr>
              <a:t>, while emphasising how we empower clients by building digital capability for their teams.</a:t>
            </a:r>
            <a:endParaRPr sz="1100">
              <a:solidFill>
                <a:srgbClr val="000000"/>
              </a:solidFill>
              <a:latin typeface="Bitter"/>
              <a:ea typeface="Bitter"/>
              <a:cs typeface="Bitter"/>
              <a:sym typeface="Bitter"/>
            </a:endParaRPr>
          </a:p>
          <a:p>
            <a:pPr indent="0" lvl="0" marL="0" rtl="0" algn="l">
              <a:spcBef>
                <a:spcPts val="0"/>
              </a:spcBef>
              <a:spcAft>
                <a:spcPts val="0"/>
              </a:spcAft>
              <a:buNone/>
            </a:pPr>
            <a:r>
              <a:t/>
            </a:r>
            <a:endParaRPr sz="1100">
              <a:solidFill>
                <a:srgbClr val="000000"/>
              </a:solidFill>
              <a:latin typeface="Bitter"/>
              <a:ea typeface="Bitter"/>
              <a:cs typeface="Bitter"/>
              <a:sym typeface="Bitter"/>
            </a:endParaRPr>
          </a:p>
          <a:p>
            <a:pPr indent="0" lvl="0" marL="0" rtl="0" algn="l">
              <a:spcBef>
                <a:spcPts val="0"/>
              </a:spcBef>
              <a:spcAft>
                <a:spcPts val="0"/>
              </a:spcAft>
              <a:buNone/>
            </a:pPr>
            <a:r>
              <a:rPr lang="en-US" sz="1100">
                <a:solidFill>
                  <a:srgbClr val="000000"/>
                </a:solidFill>
                <a:latin typeface="Bitter"/>
                <a:ea typeface="Bitter"/>
                <a:cs typeface="Bitter"/>
                <a:sym typeface="Bitter"/>
              </a:rPr>
              <a:t>Internally, this helps align us around a shared understanding of Nearform’s brand; our collective identity, our common purpose.</a:t>
            </a:r>
            <a:endParaRPr sz="1100">
              <a:latin typeface="Bitter"/>
              <a:ea typeface="Bitter"/>
              <a:cs typeface="Bitter"/>
              <a:sym typeface="Bitter"/>
            </a:endParaRPr>
          </a:p>
        </p:txBody>
      </p:sp>
      <p:sp>
        <p:nvSpPr>
          <p:cNvPr id="432" name="Google Shape;432;p53"/>
          <p:cNvSpPr txBox="1"/>
          <p:nvPr>
            <p:ph idx="4294967295" type="title"/>
          </p:nvPr>
        </p:nvSpPr>
        <p:spPr>
          <a:xfrm>
            <a:off x="826978" y="1484428"/>
            <a:ext cx="3334500" cy="32775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US" sz="2700">
                <a:solidFill>
                  <a:schemeClr val="dk1"/>
                </a:solidFill>
              </a:rPr>
              <a:t>We are adapting, evolving and growing.</a:t>
            </a:r>
            <a:endParaRPr sz="2700">
              <a:solidFill>
                <a:schemeClr val="dk1"/>
              </a:solidFill>
            </a:endParaRPr>
          </a:p>
          <a:p>
            <a:pPr indent="0" lvl="0" marL="0" rtl="0" algn="l">
              <a:lnSpc>
                <a:spcPct val="100000"/>
              </a:lnSpc>
              <a:spcBef>
                <a:spcPts val="0"/>
              </a:spcBef>
              <a:spcAft>
                <a:spcPts val="0"/>
              </a:spcAft>
              <a:buNone/>
            </a:pPr>
            <a:r>
              <a:t/>
            </a:r>
            <a:endParaRPr sz="2700">
              <a:solidFill>
                <a:schemeClr val="dk1"/>
              </a:solidFill>
            </a:endParaRPr>
          </a:p>
          <a:p>
            <a:pPr indent="0" lvl="0" marL="0" rtl="0" algn="l">
              <a:lnSpc>
                <a:spcPct val="100000"/>
              </a:lnSpc>
              <a:spcBef>
                <a:spcPts val="0"/>
              </a:spcBef>
              <a:spcAft>
                <a:spcPts val="0"/>
              </a:spcAft>
              <a:buNone/>
            </a:pPr>
            <a:r>
              <a:t/>
            </a:r>
            <a:endParaRPr sz="2700">
              <a:solidFill>
                <a:schemeClr val="dk1"/>
              </a:solidFill>
            </a:endParaRPr>
          </a:p>
          <a:p>
            <a:pPr indent="0" lvl="0" marL="0" rtl="0" algn="l">
              <a:lnSpc>
                <a:spcPct val="100000"/>
              </a:lnSpc>
              <a:spcBef>
                <a:spcPts val="0"/>
              </a:spcBef>
              <a:spcAft>
                <a:spcPts val="0"/>
              </a:spcAft>
              <a:buNone/>
            </a:pPr>
            <a:r>
              <a:rPr lang="en-US" sz="2700">
                <a:solidFill>
                  <a:schemeClr val="dk1"/>
                </a:solidFill>
              </a:rPr>
              <a:t>So is our brand.</a:t>
            </a:r>
            <a:endParaRPr sz="2700">
              <a:solidFill>
                <a:schemeClr val="dk1"/>
              </a:solidFill>
            </a:endParaRPr>
          </a:p>
        </p:txBody>
      </p:sp>
      <p:sp>
        <p:nvSpPr>
          <p:cNvPr id="433" name="Google Shape;433;p53"/>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r>
              <a:rPr lang="en-US">
                <a:solidFill>
                  <a:schemeClr val="dk1"/>
                </a:solidFill>
                <a:latin typeface="Inter"/>
                <a:ea typeface="Inter"/>
                <a:cs typeface="Inter"/>
                <a:sym typeface="Inter"/>
              </a:rPr>
              <a:t> </a:t>
            </a:r>
            <a:endParaRPr>
              <a:solidFill>
                <a:schemeClr val="dk1"/>
              </a:solidFill>
              <a:latin typeface="Inter"/>
              <a:ea typeface="Inter"/>
              <a:cs typeface="Inter"/>
              <a:sym typeface="Inter"/>
            </a:endParaRPr>
          </a:p>
        </p:txBody>
      </p:sp>
      <p:sp>
        <p:nvSpPr>
          <p:cNvPr id="434" name="Google Shape;434;p53"/>
          <p:cNvSpPr/>
          <p:nvPr/>
        </p:nvSpPr>
        <p:spPr>
          <a:xfrm>
            <a:off x="828863" y="1350650"/>
            <a:ext cx="595800" cy="45600"/>
          </a:xfrm>
          <a:prstGeom prst="rect">
            <a:avLst/>
          </a:prstGeom>
          <a:solidFill>
            <a:srgbClr val="00E59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idx="2" type="title"/>
          </p:nvPr>
        </p:nvSpPr>
        <p:spPr>
          <a:xfrm>
            <a:off x="827475" y="838700"/>
            <a:ext cx="3270300" cy="141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US" sz="4000">
                <a:solidFill>
                  <a:schemeClr val="lt1"/>
                </a:solidFill>
                <a:latin typeface="Inter"/>
                <a:ea typeface="Inter"/>
                <a:cs typeface="Inter"/>
                <a:sym typeface="Inter"/>
              </a:rPr>
              <a:t>Brand</a:t>
            </a:r>
            <a:endParaRPr b="0" sz="4000">
              <a:solidFill>
                <a:schemeClr val="lt1"/>
              </a:solidFill>
              <a:latin typeface="Inter"/>
              <a:ea typeface="Inter"/>
              <a:cs typeface="Inter"/>
              <a:sym typeface="Inter"/>
            </a:endParaRPr>
          </a:p>
          <a:p>
            <a:pPr indent="0" lvl="0" marL="0" rtl="0" algn="l">
              <a:spcBef>
                <a:spcPts val="0"/>
              </a:spcBef>
              <a:spcAft>
                <a:spcPts val="0"/>
              </a:spcAft>
              <a:buNone/>
            </a:pPr>
            <a:r>
              <a:rPr b="0" lang="en-US" sz="4000">
                <a:solidFill>
                  <a:schemeClr val="lt1"/>
                </a:solidFill>
                <a:latin typeface="Inter"/>
                <a:ea typeface="Inter"/>
                <a:cs typeface="Inter"/>
                <a:sym typeface="Inter"/>
              </a:rPr>
              <a:t>positioning</a:t>
            </a:r>
            <a:r>
              <a:rPr b="0" lang="en-US" sz="4000">
                <a:solidFill>
                  <a:schemeClr val="accent1"/>
                </a:solidFill>
                <a:latin typeface="Inter"/>
                <a:ea typeface="Inter"/>
                <a:cs typeface="Inter"/>
                <a:sym typeface="Inter"/>
              </a:rPr>
              <a:t>_</a:t>
            </a:r>
            <a:endParaRPr b="0" sz="4000">
              <a:solidFill>
                <a:schemeClr val="accent1"/>
              </a:solidFill>
              <a:latin typeface="Inter"/>
              <a:ea typeface="Inter"/>
              <a:cs typeface="Inter"/>
              <a:sym typeface="Inter"/>
            </a:endParaRPr>
          </a:p>
          <a:p>
            <a:pPr indent="0" lvl="0" marL="0" rtl="0" algn="l">
              <a:spcBef>
                <a:spcPts val="0"/>
              </a:spcBef>
              <a:spcAft>
                <a:spcPts val="0"/>
              </a:spcAft>
              <a:buNone/>
            </a:pPr>
            <a:r>
              <a:t/>
            </a:r>
            <a:endParaRPr b="0" sz="4000">
              <a:solidFill>
                <a:schemeClr val="lt1"/>
              </a:solidFill>
              <a:latin typeface="Inter"/>
              <a:ea typeface="Inter"/>
              <a:cs typeface="Inter"/>
              <a:sym typeface="Inter"/>
            </a:endParaRPr>
          </a:p>
        </p:txBody>
      </p:sp>
      <p:sp>
        <p:nvSpPr>
          <p:cNvPr id="440" name="Google Shape;440;p54"/>
          <p:cNvSpPr txBox="1"/>
          <p:nvPr>
            <p:ph idx="3"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endParaRPr>
              <a:solidFill>
                <a:schemeClr val="dk1"/>
              </a:solidFill>
              <a:latin typeface="Arial"/>
              <a:ea typeface="Arial"/>
              <a:cs typeface="Arial"/>
              <a:sym typeface="Arial"/>
            </a:endParaRPr>
          </a:p>
        </p:txBody>
      </p:sp>
      <p:sp>
        <p:nvSpPr>
          <p:cNvPr id="441" name="Google Shape;441;p54"/>
          <p:cNvSpPr txBox="1"/>
          <p:nvPr>
            <p:ph idx="3"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lt1"/>
                </a:solidFill>
                <a:latin typeface="Inter"/>
                <a:ea typeface="Inter"/>
                <a:cs typeface="Inter"/>
                <a:sym typeface="Inter"/>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55"/>
          <p:cNvSpPr txBox="1"/>
          <p:nvPr>
            <p:ph type="title"/>
          </p:nvPr>
        </p:nvSpPr>
        <p:spPr>
          <a:xfrm>
            <a:off x="827484" y="381497"/>
            <a:ext cx="6072900" cy="453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t>Moving forwards</a:t>
            </a:r>
            <a:r>
              <a:rPr lang="en-US" sz="1400">
                <a:solidFill>
                  <a:schemeClr val="hlink"/>
                </a:solidFill>
              </a:rPr>
              <a:t>_</a:t>
            </a:r>
            <a:endParaRPr sz="1400"/>
          </a:p>
        </p:txBody>
      </p:sp>
      <p:sp>
        <p:nvSpPr>
          <p:cNvPr id="447" name="Google Shape;447;p55"/>
          <p:cNvSpPr txBox="1"/>
          <p:nvPr>
            <p:ph idx="4294967295" type="subTitle"/>
          </p:nvPr>
        </p:nvSpPr>
        <p:spPr>
          <a:xfrm>
            <a:off x="827027" y="1484425"/>
            <a:ext cx="4021800" cy="102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000">
                <a:solidFill>
                  <a:srgbClr val="000000"/>
                </a:solidFill>
              </a:rPr>
              <a:t>We are Nearform. </a:t>
            </a:r>
            <a:endParaRPr sz="2000">
              <a:solidFill>
                <a:srgbClr val="000000"/>
              </a:solidFill>
            </a:endParaRPr>
          </a:p>
          <a:p>
            <a:pPr indent="0" lvl="0" marL="0" rtl="0" algn="l">
              <a:spcBef>
                <a:spcPts val="0"/>
              </a:spcBef>
              <a:spcAft>
                <a:spcPts val="0"/>
              </a:spcAft>
              <a:buNone/>
            </a:pPr>
            <a:r>
              <a:t/>
            </a:r>
            <a:endParaRPr>
              <a:solidFill>
                <a:srgbClr val="000000"/>
              </a:solidFill>
              <a:latin typeface="Bitter"/>
              <a:ea typeface="Bitter"/>
              <a:cs typeface="Bitter"/>
              <a:sym typeface="Bitter"/>
            </a:endParaRPr>
          </a:p>
          <a:p>
            <a:pPr indent="0" lvl="0" marL="0" rtl="0" algn="l">
              <a:spcBef>
                <a:spcPts val="0"/>
              </a:spcBef>
              <a:spcAft>
                <a:spcPts val="0"/>
              </a:spcAft>
              <a:buNone/>
            </a:pPr>
            <a:r>
              <a:rPr lang="en-US" sz="1100">
                <a:solidFill>
                  <a:srgbClr val="000000"/>
                </a:solidFill>
                <a:latin typeface="Bitter"/>
                <a:ea typeface="Bitter"/>
                <a:cs typeface="Bitter"/>
                <a:sym typeface="Bitter"/>
              </a:rPr>
              <a:t>For now, please read and consider this playbook carefully. Understand and explore what it is to be Nearform and how we now communicate who we are - and what we offer to clients. Particularly look at how we express the promise we make to be their partner in delivering intelligent digital solutions and our unique approach to achieving enduring value for their business.</a:t>
            </a:r>
            <a:endParaRPr sz="1100">
              <a:solidFill>
                <a:srgbClr val="000000"/>
              </a:solidFill>
              <a:latin typeface="Bitter"/>
              <a:ea typeface="Bitter"/>
              <a:cs typeface="Bitter"/>
              <a:sym typeface="Bitter"/>
            </a:endParaRPr>
          </a:p>
          <a:p>
            <a:pPr indent="0" lvl="0" marL="0" rtl="0" algn="l">
              <a:spcBef>
                <a:spcPts val="0"/>
              </a:spcBef>
              <a:spcAft>
                <a:spcPts val="0"/>
              </a:spcAft>
              <a:buNone/>
            </a:pPr>
            <a:r>
              <a:t/>
            </a:r>
            <a:endParaRPr sz="1100">
              <a:solidFill>
                <a:srgbClr val="000000"/>
              </a:solidFill>
              <a:latin typeface="Bitter"/>
              <a:ea typeface="Bitter"/>
              <a:cs typeface="Bitter"/>
              <a:sym typeface="Bitter"/>
            </a:endParaRPr>
          </a:p>
          <a:p>
            <a:pPr indent="0" lvl="0" marL="0" rtl="0" algn="l">
              <a:spcBef>
                <a:spcPts val="0"/>
              </a:spcBef>
              <a:spcAft>
                <a:spcPts val="0"/>
              </a:spcAft>
              <a:buNone/>
            </a:pPr>
            <a:r>
              <a:rPr lang="en-US" sz="1100">
                <a:solidFill>
                  <a:srgbClr val="000000"/>
                </a:solidFill>
                <a:latin typeface="Bitter"/>
                <a:ea typeface="Bitter"/>
                <a:cs typeface="Bitter"/>
                <a:sym typeface="Bitter"/>
              </a:rPr>
              <a:t>We will launch the new visual identity and branding internally between  </a:t>
            </a:r>
            <a:r>
              <a:rPr b="1" lang="en-US" sz="1100">
                <a:solidFill>
                  <a:srgbClr val="000000"/>
                </a:solidFill>
                <a:latin typeface="Bitter"/>
                <a:ea typeface="Bitter"/>
                <a:cs typeface="Bitter"/>
                <a:sym typeface="Bitter"/>
              </a:rPr>
              <a:t>15</a:t>
            </a:r>
            <a:r>
              <a:rPr b="1" lang="en-US" sz="1100">
                <a:solidFill>
                  <a:srgbClr val="000000"/>
                </a:solidFill>
                <a:latin typeface="Bitter"/>
                <a:ea typeface="Bitter"/>
                <a:cs typeface="Bitter"/>
                <a:sym typeface="Bitter"/>
              </a:rPr>
              <a:t>th and 17th  January 2024,</a:t>
            </a:r>
            <a:r>
              <a:rPr lang="en-US" sz="1100">
                <a:solidFill>
                  <a:srgbClr val="000000"/>
                </a:solidFill>
                <a:latin typeface="Bitter"/>
                <a:ea typeface="Bitter"/>
                <a:cs typeface="Bitter"/>
                <a:sym typeface="Bitter"/>
              </a:rPr>
              <a:t> and externally on </a:t>
            </a:r>
            <a:r>
              <a:rPr b="1" lang="en-US" sz="1100">
                <a:solidFill>
                  <a:srgbClr val="000000"/>
                </a:solidFill>
                <a:latin typeface="Bitter"/>
                <a:ea typeface="Bitter"/>
                <a:cs typeface="Bitter"/>
                <a:sym typeface="Bitter"/>
              </a:rPr>
              <a:t>23rd</a:t>
            </a:r>
            <a:r>
              <a:rPr b="1" lang="en-US" sz="1100">
                <a:solidFill>
                  <a:srgbClr val="000000"/>
                </a:solidFill>
                <a:latin typeface="Bitter"/>
                <a:ea typeface="Bitter"/>
                <a:cs typeface="Bitter"/>
                <a:sym typeface="Bitter"/>
              </a:rPr>
              <a:t> January</a:t>
            </a:r>
            <a:r>
              <a:rPr lang="en-US" sz="1100">
                <a:solidFill>
                  <a:srgbClr val="000000"/>
                </a:solidFill>
                <a:latin typeface="Bitter"/>
                <a:ea typeface="Bitter"/>
                <a:cs typeface="Bitter"/>
                <a:sym typeface="Bitter"/>
              </a:rPr>
              <a:t>. </a:t>
            </a:r>
            <a:r>
              <a:rPr i="1" lang="en-US" sz="1100">
                <a:solidFill>
                  <a:srgbClr val="000000"/>
                </a:solidFill>
                <a:latin typeface="Bitter"/>
                <a:ea typeface="Bitter"/>
                <a:cs typeface="Bitter"/>
                <a:sym typeface="Bitter"/>
              </a:rPr>
              <a:t>Please continue to use our current branding until then</a:t>
            </a:r>
            <a:r>
              <a:rPr lang="en-US" sz="1100">
                <a:solidFill>
                  <a:srgbClr val="000000"/>
                </a:solidFill>
                <a:latin typeface="Bitter"/>
                <a:ea typeface="Bitter"/>
                <a:cs typeface="Bitter"/>
                <a:sym typeface="Bitter"/>
              </a:rPr>
              <a:t>.</a:t>
            </a:r>
            <a:endParaRPr sz="1100">
              <a:solidFill>
                <a:srgbClr val="000000"/>
              </a:solidFill>
              <a:latin typeface="Bitter"/>
              <a:ea typeface="Bitter"/>
              <a:cs typeface="Bitter"/>
              <a:sym typeface="Bitter"/>
            </a:endParaRPr>
          </a:p>
          <a:p>
            <a:pPr indent="0" lvl="0" marL="0" rtl="0" algn="l">
              <a:spcBef>
                <a:spcPts val="0"/>
              </a:spcBef>
              <a:spcAft>
                <a:spcPts val="0"/>
              </a:spcAft>
              <a:buNone/>
            </a:pPr>
            <a:r>
              <a:t/>
            </a:r>
            <a:endParaRPr>
              <a:solidFill>
                <a:srgbClr val="000000"/>
              </a:solidFill>
              <a:latin typeface="Bitter"/>
              <a:ea typeface="Bitter"/>
              <a:cs typeface="Bitter"/>
              <a:sym typeface="Bitter"/>
            </a:endParaRPr>
          </a:p>
        </p:txBody>
      </p:sp>
      <p:sp>
        <p:nvSpPr>
          <p:cNvPr id="448" name="Google Shape;448;p55"/>
          <p:cNvSpPr txBox="1"/>
          <p:nvPr>
            <p:ph idx="12" type="sldNum"/>
          </p:nvPr>
        </p:nvSpPr>
        <p:spPr>
          <a:xfrm>
            <a:off x="827488" y="4762013"/>
            <a:ext cx="595800" cy="1938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lt1"/>
              </a:buClr>
              <a:buSzPts val="700"/>
              <a:buFont typeface="Inter"/>
              <a:buNone/>
            </a:pPr>
            <a:r>
              <a:rPr lang="en-US"/>
              <a:t>—</a:t>
            </a:r>
            <a:endParaRPr/>
          </a:p>
          <a:p>
            <a:pPr indent="0" lvl="0" marL="0" rtl="0" algn="l">
              <a:spcBef>
                <a:spcPts val="0"/>
              </a:spcBef>
              <a:spcAft>
                <a:spcPts val="0"/>
              </a:spcAft>
              <a:buClr>
                <a:schemeClr val="lt1"/>
              </a:buClr>
              <a:buSzPts val="700"/>
              <a:buFont typeface="Inter"/>
              <a:buNone/>
            </a:pPr>
            <a:fld id="{00000000-1234-1234-1234-123412341234}" type="slidenum">
              <a:rPr lang="en-US">
                <a:solidFill>
                  <a:schemeClr val="dk1"/>
                </a:solidFill>
                <a:latin typeface="Inter"/>
                <a:ea typeface="Inter"/>
                <a:cs typeface="Inter"/>
                <a:sym typeface="Inter"/>
              </a:rPr>
              <a:t>‹#›</a:t>
            </a:fld>
            <a:r>
              <a:rPr lang="en-US">
                <a:solidFill>
                  <a:schemeClr val="dk1"/>
                </a:solidFill>
                <a:latin typeface="Inter"/>
                <a:ea typeface="Inter"/>
                <a:cs typeface="Inter"/>
                <a:sym typeface="Inter"/>
              </a:rPr>
              <a:t> </a:t>
            </a:r>
            <a:endParaRPr>
              <a:solidFill>
                <a:schemeClr val="dk1"/>
              </a:solidFill>
              <a:latin typeface="Inter"/>
              <a:ea typeface="Inter"/>
              <a:cs typeface="Inter"/>
              <a:sym typeface="Inter"/>
            </a:endParaRPr>
          </a:p>
        </p:txBody>
      </p:sp>
      <p:sp>
        <p:nvSpPr>
          <p:cNvPr id="449" name="Google Shape;449;p55"/>
          <p:cNvSpPr/>
          <p:nvPr/>
        </p:nvSpPr>
        <p:spPr>
          <a:xfrm>
            <a:off x="828863" y="1884050"/>
            <a:ext cx="595800" cy="45600"/>
          </a:xfrm>
          <a:prstGeom prst="rect">
            <a:avLst/>
          </a:prstGeom>
          <a:solidFill>
            <a:srgbClr val="00E59A"/>
          </a:solidFill>
          <a:ln>
            <a:noFill/>
          </a:ln>
        </p:spPr>
        <p:txBody>
          <a:bodyPr anchorCtr="0" anchor="ctr" bIns="45725" lIns="45725" spcFirstLastPara="1" rIns="45725" wrap="square" tIns="45725">
            <a:noAutofit/>
          </a:bodyPr>
          <a:lstStyle/>
          <a:p>
            <a:pPr indent="0" lvl="0" marL="0" rtl="0" algn="ctr">
              <a:spcBef>
                <a:spcPts val="0"/>
              </a:spcBef>
              <a:spcAft>
                <a:spcPts val="0"/>
              </a:spcAft>
              <a:buNone/>
            </a:pPr>
            <a:r>
              <a:t/>
            </a:r>
            <a:endParaRPr sz="700">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name="Nearform 1.0">
  <a:themeElements>
    <a:clrScheme name="20_BasicBlack">
      <a:dk1>
        <a:srgbClr val="000E38"/>
      </a:dk1>
      <a:lt1>
        <a:srgbClr val="FFFFFF"/>
      </a:lt1>
      <a:dk2>
        <a:srgbClr val="000E38"/>
      </a:dk2>
      <a:lt2>
        <a:srgbClr val="31416F"/>
      </a:lt2>
      <a:accent1>
        <a:srgbClr val="00E5A4"/>
      </a:accent1>
      <a:accent2>
        <a:srgbClr val="8950FF"/>
      </a:accent2>
      <a:accent3>
        <a:srgbClr val="166BFF"/>
      </a:accent3>
      <a:accent4>
        <a:srgbClr val="DDCAFF"/>
      </a:accent4>
      <a:accent5>
        <a:srgbClr val="D6E6FF"/>
      </a:accent5>
      <a:accent6>
        <a:srgbClr val="F2F3F4"/>
      </a:accent6>
      <a:hlink>
        <a:srgbClr val="00E5A4"/>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arform 1.0">
  <a:themeElements>
    <a:clrScheme name="20_BasicBlack">
      <a:dk1>
        <a:srgbClr val="000E38"/>
      </a:dk1>
      <a:lt1>
        <a:srgbClr val="FFFFFF"/>
      </a:lt1>
      <a:dk2>
        <a:srgbClr val="000E38"/>
      </a:dk2>
      <a:lt2>
        <a:srgbClr val="31416F"/>
      </a:lt2>
      <a:accent1>
        <a:srgbClr val="00E59A"/>
      </a:accent1>
      <a:accent2>
        <a:srgbClr val="9866FF"/>
      </a:accent2>
      <a:accent3>
        <a:srgbClr val="4589FF"/>
      </a:accent3>
      <a:accent4>
        <a:srgbClr val="DDCAFF"/>
      </a:accent4>
      <a:accent5>
        <a:srgbClr val="D6E6FF"/>
      </a:accent5>
      <a:accent6>
        <a:srgbClr val="F2F3F4"/>
      </a:accent6>
      <a:hlink>
        <a:srgbClr val="00E5A4"/>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arForm Master Base">
  <a:themeElements>
    <a:clrScheme name="Simple Light">
      <a:dk1>
        <a:srgbClr val="000E38"/>
      </a:dk1>
      <a:lt1>
        <a:srgbClr val="FFFFFF"/>
      </a:lt1>
      <a:dk2>
        <a:srgbClr val="000E38"/>
      </a:dk2>
      <a:lt2>
        <a:srgbClr val="31416F"/>
      </a:lt2>
      <a:accent1>
        <a:srgbClr val="00E59A"/>
      </a:accent1>
      <a:accent2>
        <a:srgbClr val="9866FF"/>
      </a:accent2>
      <a:accent3>
        <a:srgbClr val="4589FF"/>
      </a:accent3>
      <a:accent4>
        <a:srgbClr val="DDCAFF"/>
      </a:accent4>
      <a:accent5>
        <a:srgbClr val="D6E6FF"/>
      </a:accent5>
      <a:accent6>
        <a:srgbClr val="F2F3F4"/>
      </a:accent6>
      <a:hlink>
        <a:srgbClr val="2165E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Nearform 1.0">
  <a:themeElements>
    <a:clrScheme name="20_BasicBlack">
      <a:dk1>
        <a:srgbClr val="000E38"/>
      </a:dk1>
      <a:lt1>
        <a:srgbClr val="FFFFFF"/>
      </a:lt1>
      <a:dk2>
        <a:srgbClr val="000E38"/>
      </a:dk2>
      <a:lt2>
        <a:srgbClr val="31416F"/>
      </a:lt2>
      <a:accent1>
        <a:srgbClr val="00E59A"/>
      </a:accent1>
      <a:accent2>
        <a:srgbClr val="9866FF"/>
      </a:accent2>
      <a:accent3>
        <a:srgbClr val="4589FF"/>
      </a:accent3>
      <a:accent4>
        <a:srgbClr val="DDCAFF"/>
      </a:accent4>
      <a:accent5>
        <a:srgbClr val="D6E6FF"/>
      </a:accent5>
      <a:accent6>
        <a:srgbClr val="F2F3F4"/>
      </a:accent6>
      <a:hlink>
        <a:srgbClr val="00E5A4"/>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Nearform 1.0">
  <a:themeElements>
    <a:clrScheme name="20_BasicBlack">
      <a:dk1>
        <a:srgbClr val="000E38"/>
      </a:dk1>
      <a:lt1>
        <a:srgbClr val="FFFFFF"/>
      </a:lt1>
      <a:dk2>
        <a:srgbClr val="000E38"/>
      </a:dk2>
      <a:lt2>
        <a:srgbClr val="31416F"/>
      </a:lt2>
      <a:accent1>
        <a:srgbClr val="00E59A"/>
      </a:accent1>
      <a:accent2>
        <a:srgbClr val="8950FF"/>
      </a:accent2>
      <a:accent3>
        <a:srgbClr val="166BFF"/>
      </a:accent3>
      <a:accent4>
        <a:srgbClr val="DDCAFF"/>
      </a:accent4>
      <a:accent5>
        <a:srgbClr val="D6E6FF"/>
      </a:accent5>
      <a:accent6>
        <a:srgbClr val="F2F3F4"/>
      </a:accent6>
      <a:hlink>
        <a:srgbClr val="00E5A4"/>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Nearform 1.0">
  <a:themeElements>
    <a:clrScheme name="20_BasicBlack">
      <a:dk1>
        <a:srgbClr val="000E38"/>
      </a:dk1>
      <a:lt1>
        <a:srgbClr val="FFFFFF"/>
      </a:lt1>
      <a:dk2>
        <a:srgbClr val="000E38"/>
      </a:dk2>
      <a:lt2>
        <a:srgbClr val="31416F"/>
      </a:lt2>
      <a:accent1>
        <a:srgbClr val="00E59A"/>
      </a:accent1>
      <a:accent2>
        <a:srgbClr val="9866FF"/>
      </a:accent2>
      <a:accent3>
        <a:srgbClr val="4589FF"/>
      </a:accent3>
      <a:accent4>
        <a:srgbClr val="DDCAFF"/>
      </a:accent4>
      <a:accent5>
        <a:srgbClr val="D6E6FF"/>
      </a:accent5>
      <a:accent6>
        <a:srgbClr val="F2F3F4"/>
      </a:accent6>
      <a:hlink>
        <a:srgbClr val="9866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